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22" r:id="rId2"/>
    <p:sldId id="306" r:id="rId3"/>
    <p:sldId id="323" r:id="rId4"/>
    <p:sldId id="258" r:id="rId5"/>
    <p:sldId id="257" r:id="rId6"/>
    <p:sldId id="259" r:id="rId7"/>
    <p:sldId id="261" r:id="rId8"/>
    <p:sldId id="304" r:id="rId9"/>
    <p:sldId id="321" r:id="rId10"/>
    <p:sldId id="308" r:id="rId11"/>
    <p:sldId id="307" r:id="rId12"/>
    <p:sldId id="318" r:id="rId13"/>
    <p:sldId id="31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  <a:srgbClr val="A426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8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EDF49-CB04-4888-9C5F-EDEAB585732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E32D8-6EAA-41B5-B39D-9E078599F4AD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কাহিনির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পরিণতির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দিক</a:t>
          </a:r>
          <a:r>
            <a:rPr lang="en-US" b="1" dirty="0" smtClean="0">
              <a:solidFill>
                <a:schemeClr val="bg1"/>
              </a:solidFill>
            </a:rPr>
            <a:t>  </a:t>
          </a:r>
        </a:p>
        <a:p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থেকে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নাটক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দুই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প্রকার</a:t>
          </a:r>
          <a:endParaRPr lang="en-US" b="1" dirty="0">
            <a:solidFill>
              <a:schemeClr val="bg1"/>
            </a:solidFill>
          </a:endParaRPr>
        </a:p>
      </dgm:t>
    </dgm:pt>
    <dgm:pt modelId="{91048350-32C7-4EDA-8357-B5B09BADABE3}" type="parTrans" cxnId="{FBCE47CA-9BD9-4335-87EB-BE1E85D227B9}">
      <dgm:prSet/>
      <dgm:spPr/>
      <dgm:t>
        <a:bodyPr/>
        <a:lstStyle/>
        <a:p>
          <a:endParaRPr lang="en-US"/>
        </a:p>
      </dgm:t>
    </dgm:pt>
    <dgm:pt modelId="{91BCC810-BDAE-41A3-8FC2-4A0B85CDB6A6}" type="sibTrans" cxnId="{FBCE47CA-9BD9-4335-87EB-BE1E85D227B9}">
      <dgm:prSet/>
      <dgm:spPr/>
      <dgm:t>
        <a:bodyPr/>
        <a:lstStyle/>
        <a:p>
          <a:endParaRPr lang="en-US"/>
        </a:p>
      </dgm:t>
    </dgm:pt>
    <dgm:pt modelId="{1B1F4346-1486-4D17-A879-8E08473EA682}">
      <dgm:prSet phldrT="[Text]"/>
      <dgm:spPr/>
      <dgm:t>
        <a:bodyPr/>
        <a:lstStyle/>
        <a:p>
          <a:r>
            <a:rPr lang="en-US" b="1" dirty="0" err="1" smtClean="0"/>
            <a:t>ট্র্যাজেডি</a:t>
          </a:r>
          <a:r>
            <a:rPr lang="en-US" b="1" dirty="0" smtClean="0"/>
            <a:t> </a:t>
          </a:r>
          <a:r>
            <a:rPr lang="en-US" b="1" dirty="0" err="1" smtClean="0"/>
            <a:t>বা</a:t>
          </a:r>
          <a:r>
            <a:rPr lang="en-US" b="1" dirty="0" smtClean="0"/>
            <a:t> </a:t>
          </a:r>
          <a:r>
            <a:rPr lang="en-US" b="1" dirty="0" err="1" smtClean="0"/>
            <a:t>বিয়োগান্ত</a:t>
          </a:r>
          <a:r>
            <a:rPr lang="en-US" b="1" dirty="0" smtClean="0"/>
            <a:t> </a:t>
          </a:r>
          <a:r>
            <a:rPr lang="en-US" b="1" dirty="0" err="1" smtClean="0"/>
            <a:t>নাটক</a:t>
          </a:r>
          <a:endParaRPr lang="en-US" b="1" dirty="0"/>
        </a:p>
      </dgm:t>
    </dgm:pt>
    <dgm:pt modelId="{0DFAC198-8F34-467A-A1EF-87F8C48C54FC}" type="parTrans" cxnId="{3C1EF01C-C8A0-4040-BD8C-C491BC9BAD89}">
      <dgm:prSet/>
      <dgm:spPr/>
      <dgm:t>
        <a:bodyPr/>
        <a:lstStyle/>
        <a:p>
          <a:endParaRPr lang="en-US"/>
        </a:p>
      </dgm:t>
    </dgm:pt>
    <dgm:pt modelId="{341F0803-2C52-4B47-9A7C-411506B860C8}" type="sibTrans" cxnId="{3C1EF01C-C8A0-4040-BD8C-C491BC9BAD89}">
      <dgm:prSet/>
      <dgm:spPr/>
      <dgm:t>
        <a:bodyPr/>
        <a:lstStyle/>
        <a:p>
          <a:endParaRPr lang="en-US"/>
        </a:p>
      </dgm:t>
    </dgm:pt>
    <dgm:pt modelId="{379829F2-FBE9-4A13-8A3A-D2CD5DA1F521}">
      <dgm:prSet phldrT="[Text]"/>
      <dgm:spPr/>
      <dgm:t>
        <a:bodyPr/>
        <a:lstStyle/>
        <a:p>
          <a:r>
            <a:rPr lang="en-US" b="1" dirty="0" err="1" smtClean="0"/>
            <a:t>কমেডি</a:t>
          </a:r>
          <a:r>
            <a:rPr lang="en-US" b="1" dirty="0" smtClean="0"/>
            <a:t> </a:t>
          </a:r>
          <a:r>
            <a:rPr lang="en-US" b="1" dirty="0" err="1" smtClean="0"/>
            <a:t>বা</a:t>
          </a:r>
          <a:r>
            <a:rPr lang="en-US" b="1" dirty="0" smtClean="0"/>
            <a:t> </a:t>
          </a:r>
          <a:r>
            <a:rPr lang="en-US" b="1" dirty="0" err="1" smtClean="0"/>
            <a:t>মিলনাত্মক</a:t>
          </a:r>
          <a:r>
            <a:rPr lang="en-US" b="1" dirty="0" smtClean="0"/>
            <a:t> </a:t>
          </a:r>
          <a:r>
            <a:rPr lang="en-US" b="1" dirty="0" err="1" smtClean="0"/>
            <a:t>নাটক</a:t>
          </a:r>
          <a:r>
            <a:rPr lang="en-US" b="1" dirty="0" smtClean="0"/>
            <a:t> </a:t>
          </a:r>
        </a:p>
        <a:p>
          <a:endParaRPr lang="en-US" dirty="0"/>
        </a:p>
      </dgm:t>
    </dgm:pt>
    <dgm:pt modelId="{002903BE-39CA-47F9-BDC7-29DDF98E628F}" type="sibTrans" cxnId="{6D98A7B9-CB61-4F0F-B58C-101900E3AA9F}">
      <dgm:prSet/>
      <dgm:spPr/>
      <dgm:t>
        <a:bodyPr/>
        <a:lstStyle/>
        <a:p>
          <a:endParaRPr lang="en-US"/>
        </a:p>
      </dgm:t>
    </dgm:pt>
    <dgm:pt modelId="{CA13BF08-3259-496A-92EB-AD2DCEE9D4E4}" type="parTrans" cxnId="{6D98A7B9-CB61-4F0F-B58C-101900E3AA9F}">
      <dgm:prSet/>
      <dgm:spPr/>
      <dgm:t>
        <a:bodyPr/>
        <a:lstStyle/>
        <a:p>
          <a:endParaRPr lang="en-US"/>
        </a:p>
      </dgm:t>
    </dgm:pt>
    <dgm:pt modelId="{A610F514-EF90-44F4-B783-1898A0A03D16}" type="pres">
      <dgm:prSet presAssocID="{E68EDF49-CB04-4888-9C5F-EDEAB58573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066CDE-A8EF-452C-92BD-BB459C2F921C}" type="pres">
      <dgm:prSet presAssocID="{042E32D8-6EAA-41B5-B39D-9E078599F4AD}" presName="root1" presStyleCnt="0"/>
      <dgm:spPr/>
    </dgm:pt>
    <dgm:pt modelId="{5023AD55-C654-4592-9C62-11F3A8F0DDAC}" type="pres">
      <dgm:prSet presAssocID="{042E32D8-6EAA-41B5-B39D-9E078599F4A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7D1448-0FB1-4799-B1A0-31B7E2C43586}" type="pres">
      <dgm:prSet presAssocID="{042E32D8-6EAA-41B5-B39D-9E078599F4AD}" presName="level2hierChild" presStyleCnt="0"/>
      <dgm:spPr/>
    </dgm:pt>
    <dgm:pt modelId="{132AD23A-D5D9-4D62-979A-2A7DCE275248}" type="pres">
      <dgm:prSet presAssocID="{0DFAC198-8F34-467A-A1EF-87F8C48C54F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702512D-8F58-4C4E-A97C-01E6ED8FBA8E}" type="pres">
      <dgm:prSet presAssocID="{0DFAC198-8F34-467A-A1EF-87F8C48C54F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5317E47-7017-4FB1-84F1-7B38C4BE2F61}" type="pres">
      <dgm:prSet presAssocID="{1B1F4346-1486-4D17-A879-8E08473EA682}" presName="root2" presStyleCnt="0"/>
      <dgm:spPr/>
    </dgm:pt>
    <dgm:pt modelId="{6E19FB90-77A2-4A49-BE3F-BC57574595AD}" type="pres">
      <dgm:prSet presAssocID="{1B1F4346-1486-4D17-A879-8E08473EA682}" presName="LevelTwoTextNode" presStyleLbl="node2" presStyleIdx="0" presStyleCnt="2" custLinFactNeighborX="-2000" custLinFactNeighborY="1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C0A8EC-0C85-4512-9DA3-A6AF8093EBEC}" type="pres">
      <dgm:prSet presAssocID="{1B1F4346-1486-4D17-A879-8E08473EA682}" presName="level3hierChild" presStyleCnt="0"/>
      <dgm:spPr/>
    </dgm:pt>
    <dgm:pt modelId="{2029D81F-0516-4EE9-B65E-AD11BA8E9551}" type="pres">
      <dgm:prSet presAssocID="{CA13BF08-3259-496A-92EB-AD2DCEE9D4E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3A932AEF-3D07-414C-9AEE-DFAEEC9E658E}" type="pres">
      <dgm:prSet presAssocID="{CA13BF08-3259-496A-92EB-AD2DCEE9D4E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9AA2630-3FFE-46CB-987B-46854D0C3C6C}" type="pres">
      <dgm:prSet presAssocID="{379829F2-FBE9-4A13-8A3A-D2CD5DA1F521}" presName="root2" presStyleCnt="0"/>
      <dgm:spPr/>
    </dgm:pt>
    <dgm:pt modelId="{6CCABEF9-AC6C-4771-8047-7E0CD5313B2E}" type="pres">
      <dgm:prSet presAssocID="{379829F2-FBE9-4A13-8A3A-D2CD5DA1F521}" presName="LevelTwoTextNode" presStyleLbl="node2" presStyleIdx="1" presStyleCnt="2" custLinFactNeighborX="-2000" custLinFactNeighborY="-5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FE67D5-DCD4-4D1C-8321-1C3E4196C159}" type="pres">
      <dgm:prSet presAssocID="{379829F2-FBE9-4A13-8A3A-D2CD5DA1F521}" presName="level3hierChild" presStyleCnt="0"/>
      <dgm:spPr/>
    </dgm:pt>
  </dgm:ptLst>
  <dgm:cxnLst>
    <dgm:cxn modelId="{26DFC9A0-9F89-461D-B97B-656EEF2FF4D7}" type="presOf" srcId="{E68EDF49-CB04-4888-9C5F-EDEAB585732A}" destId="{A610F514-EF90-44F4-B783-1898A0A03D16}" srcOrd="0" destOrd="0" presId="urn:microsoft.com/office/officeart/2005/8/layout/hierarchy2"/>
    <dgm:cxn modelId="{08C6BFC2-4E0F-46F6-B859-BA786E55A318}" type="presOf" srcId="{CA13BF08-3259-496A-92EB-AD2DCEE9D4E4}" destId="{3A932AEF-3D07-414C-9AEE-DFAEEC9E658E}" srcOrd="1" destOrd="0" presId="urn:microsoft.com/office/officeart/2005/8/layout/hierarchy2"/>
    <dgm:cxn modelId="{516D5AF8-E61B-4C74-9792-2B4F42D0348B}" type="presOf" srcId="{0DFAC198-8F34-467A-A1EF-87F8C48C54FC}" destId="{132AD23A-D5D9-4D62-979A-2A7DCE275248}" srcOrd="0" destOrd="0" presId="urn:microsoft.com/office/officeart/2005/8/layout/hierarchy2"/>
    <dgm:cxn modelId="{6D98A7B9-CB61-4F0F-B58C-101900E3AA9F}" srcId="{042E32D8-6EAA-41B5-B39D-9E078599F4AD}" destId="{379829F2-FBE9-4A13-8A3A-D2CD5DA1F521}" srcOrd="1" destOrd="0" parTransId="{CA13BF08-3259-496A-92EB-AD2DCEE9D4E4}" sibTransId="{002903BE-39CA-47F9-BDC7-29DDF98E628F}"/>
    <dgm:cxn modelId="{FBCE47CA-9BD9-4335-87EB-BE1E85D227B9}" srcId="{E68EDF49-CB04-4888-9C5F-EDEAB585732A}" destId="{042E32D8-6EAA-41B5-B39D-9E078599F4AD}" srcOrd="0" destOrd="0" parTransId="{91048350-32C7-4EDA-8357-B5B09BADABE3}" sibTransId="{91BCC810-BDAE-41A3-8FC2-4A0B85CDB6A6}"/>
    <dgm:cxn modelId="{F79BAA83-055D-4D00-A943-9137DC39F134}" type="presOf" srcId="{379829F2-FBE9-4A13-8A3A-D2CD5DA1F521}" destId="{6CCABEF9-AC6C-4771-8047-7E0CD5313B2E}" srcOrd="0" destOrd="0" presId="urn:microsoft.com/office/officeart/2005/8/layout/hierarchy2"/>
    <dgm:cxn modelId="{3C1EF01C-C8A0-4040-BD8C-C491BC9BAD89}" srcId="{042E32D8-6EAA-41B5-B39D-9E078599F4AD}" destId="{1B1F4346-1486-4D17-A879-8E08473EA682}" srcOrd="0" destOrd="0" parTransId="{0DFAC198-8F34-467A-A1EF-87F8C48C54FC}" sibTransId="{341F0803-2C52-4B47-9A7C-411506B860C8}"/>
    <dgm:cxn modelId="{B2596136-9085-44A2-8E80-64DEAAF8A099}" type="presOf" srcId="{0DFAC198-8F34-467A-A1EF-87F8C48C54FC}" destId="{6702512D-8F58-4C4E-A97C-01E6ED8FBA8E}" srcOrd="1" destOrd="0" presId="urn:microsoft.com/office/officeart/2005/8/layout/hierarchy2"/>
    <dgm:cxn modelId="{7E6CD348-DEEF-487B-B562-03E9D18CDE12}" type="presOf" srcId="{042E32D8-6EAA-41B5-B39D-9E078599F4AD}" destId="{5023AD55-C654-4592-9C62-11F3A8F0DDAC}" srcOrd="0" destOrd="0" presId="urn:microsoft.com/office/officeart/2005/8/layout/hierarchy2"/>
    <dgm:cxn modelId="{F5B3CF06-9DDE-4C6E-B1BA-6112E8638223}" type="presOf" srcId="{1B1F4346-1486-4D17-A879-8E08473EA682}" destId="{6E19FB90-77A2-4A49-BE3F-BC57574595AD}" srcOrd="0" destOrd="0" presId="urn:microsoft.com/office/officeart/2005/8/layout/hierarchy2"/>
    <dgm:cxn modelId="{8C0E0B6C-82DB-4AB8-8CDF-DF37B7B5BC4F}" type="presOf" srcId="{CA13BF08-3259-496A-92EB-AD2DCEE9D4E4}" destId="{2029D81F-0516-4EE9-B65E-AD11BA8E9551}" srcOrd="0" destOrd="0" presId="urn:microsoft.com/office/officeart/2005/8/layout/hierarchy2"/>
    <dgm:cxn modelId="{30AAA798-AA46-4155-85A2-2C42C195F9D6}" type="presParOf" srcId="{A610F514-EF90-44F4-B783-1898A0A03D16}" destId="{79066CDE-A8EF-452C-92BD-BB459C2F921C}" srcOrd="0" destOrd="0" presId="urn:microsoft.com/office/officeart/2005/8/layout/hierarchy2"/>
    <dgm:cxn modelId="{D558FD0D-CE59-4629-82B9-E2F7CA60EA65}" type="presParOf" srcId="{79066CDE-A8EF-452C-92BD-BB459C2F921C}" destId="{5023AD55-C654-4592-9C62-11F3A8F0DDAC}" srcOrd="0" destOrd="0" presId="urn:microsoft.com/office/officeart/2005/8/layout/hierarchy2"/>
    <dgm:cxn modelId="{B693D7AA-3EC8-4E67-AE18-4AE0EAB1177E}" type="presParOf" srcId="{79066CDE-A8EF-452C-92BD-BB459C2F921C}" destId="{ED7D1448-0FB1-4799-B1A0-31B7E2C43586}" srcOrd="1" destOrd="0" presId="urn:microsoft.com/office/officeart/2005/8/layout/hierarchy2"/>
    <dgm:cxn modelId="{D17EDB26-15FA-48BC-9DD0-981CBAB2510B}" type="presParOf" srcId="{ED7D1448-0FB1-4799-B1A0-31B7E2C43586}" destId="{132AD23A-D5D9-4D62-979A-2A7DCE275248}" srcOrd="0" destOrd="0" presId="urn:microsoft.com/office/officeart/2005/8/layout/hierarchy2"/>
    <dgm:cxn modelId="{DF1D6488-55EF-4CD1-AE94-3FABD5243710}" type="presParOf" srcId="{132AD23A-D5D9-4D62-979A-2A7DCE275248}" destId="{6702512D-8F58-4C4E-A97C-01E6ED8FBA8E}" srcOrd="0" destOrd="0" presId="urn:microsoft.com/office/officeart/2005/8/layout/hierarchy2"/>
    <dgm:cxn modelId="{CC970F86-8FDD-45CB-96C2-8F0BFA870076}" type="presParOf" srcId="{ED7D1448-0FB1-4799-B1A0-31B7E2C43586}" destId="{55317E47-7017-4FB1-84F1-7B38C4BE2F61}" srcOrd="1" destOrd="0" presId="urn:microsoft.com/office/officeart/2005/8/layout/hierarchy2"/>
    <dgm:cxn modelId="{427ACE48-2558-4B2A-B425-6B9E7CA86240}" type="presParOf" srcId="{55317E47-7017-4FB1-84F1-7B38C4BE2F61}" destId="{6E19FB90-77A2-4A49-BE3F-BC57574595AD}" srcOrd="0" destOrd="0" presId="urn:microsoft.com/office/officeart/2005/8/layout/hierarchy2"/>
    <dgm:cxn modelId="{C5B9A414-29F0-4931-947F-487685832314}" type="presParOf" srcId="{55317E47-7017-4FB1-84F1-7B38C4BE2F61}" destId="{35C0A8EC-0C85-4512-9DA3-A6AF8093EBEC}" srcOrd="1" destOrd="0" presId="urn:microsoft.com/office/officeart/2005/8/layout/hierarchy2"/>
    <dgm:cxn modelId="{53A1EE1A-5831-4F21-B76B-D6D20B46E021}" type="presParOf" srcId="{ED7D1448-0FB1-4799-B1A0-31B7E2C43586}" destId="{2029D81F-0516-4EE9-B65E-AD11BA8E9551}" srcOrd="2" destOrd="0" presId="urn:microsoft.com/office/officeart/2005/8/layout/hierarchy2"/>
    <dgm:cxn modelId="{BC0D8085-1CB0-489B-B215-D162FA555B76}" type="presParOf" srcId="{2029D81F-0516-4EE9-B65E-AD11BA8E9551}" destId="{3A932AEF-3D07-414C-9AEE-DFAEEC9E658E}" srcOrd="0" destOrd="0" presId="urn:microsoft.com/office/officeart/2005/8/layout/hierarchy2"/>
    <dgm:cxn modelId="{2DC54F7A-7FE8-42FB-B06A-FA23B9A33A5E}" type="presParOf" srcId="{ED7D1448-0FB1-4799-B1A0-31B7E2C43586}" destId="{59AA2630-3FFE-46CB-987B-46854D0C3C6C}" srcOrd="3" destOrd="0" presId="urn:microsoft.com/office/officeart/2005/8/layout/hierarchy2"/>
    <dgm:cxn modelId="{3A43E611-60D5-40D5-AB52-005A608D189C}" type="presParOf" srcId="{59AA2630-3FFE-46CB-987B-46854D0C3C6C}" destId="{6CCABEF9-AC6C-4771-8047-7E0CD5313B2E}" srcOrd="0" destOrd="0" presId="urn:microsoft.com/office/officeart/2005/8/layout/hierarchy2"/>
    <dgm:cxn modelId="{A9BB5DF5-8924-4590-9505-CB0A3C1D421C}" type="presParOf" srcId="{59AA2630-3FFE-46CB-987B-46854D0C3C6C}" destId="{C9FE67D5-DCD4-4D1C-8321-1C3E4196C159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8A5B1-024E-49A6-9170-219D39E798C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A99418-FE85-4B97-9E7A-6B66A583C113}">
      <dgm:prSet phldrT="[Text]" custT="1"/>
      <dgm:spPr/>
      <dgm:t>
        <a:bodyPr/>
        <a:lstStyle/>
        <a:p>
          <a:r>
            <a:rPr lang="en-US" sz="2000" b="1" dirty="0" err="1" smtClean="0"/>
            <a:t>বিষয়বস্তুর</a:t>
          </a:r>
          <a:r>
            <a:rPr lang="en-US" sz="2000" b="1" dirty="0" smtClean="0"/>
            <a:t> </a:t>
          </a:r>
          <a:r>
            <a:rPr lang="en-US" sz="2000" b="1" dirty="0" err="1" smtClean="0"/>
            <a:t>দিক</a:t>
          </a:r>
          <a:r>
            <a:rPr lang="en-US" sz="2000" b="1" dirty="0" smtClean="0"/>
            <a:t>   </a:t>
          </a:r>
          <a:r>
            <a:rPr lang="en-US" sz="2000" b="1" dirty="0" err="1" smtClean="0"/>
            <a:t>থেকে</a:t>
          </a:r>
          <a:r>
            <a:rPr lang="en-US" sz="2000" b="1" dirty="0" smtClean="0"/>
            <a:t> </a:t>
          </a:r>
          <a:r>
            <a:rPr lang="en-US" sz="2000" b="1" dirty="0" err="1" smtClean="0"/>
            <a:t>নাটক</a:t>
          </a:r>
          <a:r>
            <a:rPr lang="en-US" sz="2000" b="1" dirty="0" smtClean="0"/>
            <a:t> </a:t>
          </a:r>
          <a:r>
            <a:rPr lang="en-US" sz="2000" b="1" dirty="0" err="1" smtClean="0"/>
            <a:t>পাঁচ</a:t>
          </a:r>
          <a:r>
            <a:rPr lang="en-US" sz="2000" b="1" dirty="0" smtClean="0"/>
            <a:t> </a:t>
          </a:r>
          <a:r>
            <a:rPr lang="en-US" sz="2000" b="1" dirty="0" err="1" smtClean="0"/>
            <a:t>প্রকার</a:t>
          </a:r>
          <a:endParaRPr lang="en-US" sz="2000" b="1" dirty="0"/>
        </a:p>
      </dgm:t>
    </dgm:pt>
    <dgm:pt modelId="{4DCD4C33-5C02-4212-AFC2-681693EF75BC}" type="parTrans" cxnId="{31D77B31-D732-44D8-947E-E9F82F4D84E0}">
      <dgm:prSet/>
      <dgm:spPr/>
      <dgm:t>
        <a:bodyPr/>
        <a:lstStyle/>
        <a:p>
          <a:endParaRPr lang="en-US"/>
        </a:p>
      </dgm:t>
    </dgm:pt>
    <dgm:pt modelId="{B7EC13F7-01CC-4E82-90A4-3297EB5AA793}" type="sibTrans" cxnId="{31D77B31-D732-44D8-947E-E9F82F4D84E0}">
      <dgm:prSet/>
      <dgm:spPr/>
      <dgm:t>
        <a:bodyPr/>
        <a:lstStyle/>
        <a:p>
          <a:endParaRPr lang="en-US"/>
        </a:p>
      </dgm:t>
    </dgm:pt>
    <dgm:pt modelId="{852AF077-7CBE-47A7-840E-B634814A82B2}">
      <dgm:prSet phldrT="[Text]" custT="1"/>
      <dgm:spPr/>
      <dgm:t>
        <a:bodyPr/>
        <a:lstStyle/>
        <a:p>
          <a:r>
            <a:rPr lang="en-US" sz="2000" b="1" dirty="0" err="1" smtClean="0"/>
            <a:t>সামাজিক</a:t>
          </a:r>
          <a:r>
            <a:rPr lang="en-US" sz="2000" b="1" dirty="0" smtClean="0"/>
            <a:t> </a:t>
          </a:r>
          <a:r>
            <a:rPr lang="en-US" sz="2000" b="1" dirty="0" err="1" smtClean="0"/>
            <a:t>নাটক</a:t>
          </a:r>
          <a:endParaRPr lang="en-US" sz="2000" b="1" dirty="0"/>
        </a:p>
      </dgm:t>
    </dgm:pt>
    <dgm:pt modelId="{9203DF4B-34D5-4EC0-BB7C-193B766CB6D9}" type="parTrans" cxnId="{F22BB7D6-DE4E-402E-855B-120E199F0A28}">
      <dgm:prSet/>
      <dgm:spPr/>
      <dgm:t>
        <a:bodyPr/>
        <a:lstStyle/>
        <a:p>
          <a:endParaRPr lang="en-US"/>
        </a:p>
      </dgm:t>
    </dgm:pt>
    <dgm:pt modelId="{C7949977-2EDE-45EA-A1E0-BE2D46877819}" type="sibTrans" cxnId="{F22BB7D6-DE4E-402E-855B-120E199F0A28}">
      <dgm:prSet/>
      <dgm:spPr/>
      <dgm:t>
        <a:bodyPr/>
        <a:lstStyle/>
        <a:p>
          <a:endParaRPr lang="en-US"/>
        </a:p>
      </dgm:t>
    </dgm:pt>
    <dgm:pt modelId="{846BE962-2753-46D2-A716-8B81ED4BC901}">
      <dgm:prSet phldrT="[Text]" custT="1"/>
      <dgm:spPr/>
      <dgm:t>
        <a:bodyPr/>
        <a:lstStyle/>
        <a:p>
          <a:r>
            <a:rPr lang="en-US" sz="2000" b="1" dirty="0" err="1" smtClean="0"/>
            <a:t>পৌরাণিক</a:t>
          </a:r>
          <a:r>
            <a:rPr lang="en-US" sz="2000" b="1" dirty="0" smtClean="0"/>
            <a:t> </a:t>
          </a:r>
          <a:r>
            <a:rPr lang="en-US" sz="2000" b="1" dirty="0" err="1" smtClean="0"/>
            <a:t>নাটক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2703B6C1-ACCB-4313-AA35-5A31148F9EB5}" type="parTrans" cxnId="{D320B80F-1C4F-4689-BDC9-D19CA3E90187}">
      <dgm:prSet/>
      <dgm:spPr/>
      <dgm:t>
        <a:bodyPr/>
        <a:lstStyle/>
        <a:p>
          <a:endParaRPr lang="en-US"/>
        </a:p>
      </dgm:t>
    </dgm:pt>
    <dgm:pt modelId="{25F52057-24B8-44CC-9BFA-7D713CC96490}" type="sibTrans" cxnId="{D320B80F-1C4F-4689-BDC9-D19CA3E90187}">
      <dgm:prSet/>
      <dgm:spPr/>
      <dgm:t>
        <a:bodyPr/>
        <a:lstStyle/>
        <a:p>
          <a:endParaRPr lang="en-US"/>
        </a:p>
      </dgm:t>
    </dgm:pt>
    <dgm:pt modelId="{C077B1C2-DB25-4F8C-BA60-A4360648A3F3}">
      <dgm:prSet phldrT="[Text]" custT="1"/>
      <dgm:spPr/>
      <dgm:t>
        <a:bodyPr/>
        <a:lstStyle/>
        <a:p>
          <a:r>
            <a:rPr lang="en-US" sz="2400" b="1" dirty="0" err="1" smtClean="0"/>
            <a:t>চরিত</a:t>
          </a:r>
          <a:r>
            <a:rPr lang="en-US" sz="2400" b="1" dirty="0" smtClean="0"/>
            <a:t> </a:t>
          </a:r>
          <a:r>
            <a:rPr lang="en-US" sz="2400" b="1" dirty="0" err="1" smtClean="0"/>
            <a:t>নাটক</a:t>
          </a:r>
          <a:endParaRPr lang="en-US" sz="2400" b="1" dirty="0"/>
        </a:p>
      </dgm:t>
    </dgm:pt>
    <dgm:pt modelId="{E2258CFD-9D87-495B-A0F0-496C477ABF31}" type="parTrans" cxnId="{16F0AED0-49E3-420A-A0A2-21815858DE65}">
      <dgm:prSet/>
      <dgm:spPr/>
      <dgm:t>
        <a:bodyPr/>
        <a:lstStyle/>
        <a:p>
          <a:endParaRPr lang="en-US"/>
        </a:p>
      </dgm:t>
    </dgm:pt>
    <dgm:pt modelId="{4078691B-5193-4D21-8697-A6D439496FB1}" type="sibTrans" cxnId="{16F0AED0-49E3-420A-A0A2-21815858DE65}">
      <dgm:prSet/>
      <dgm:spPr/>
      <dgm:t>
        <a:bodyPr/>
        <a:lstStyle/>
        <a:p>
          <a:endParaRPr lang="en-US"/>
        </a:p>
      </dgm:t>
    </dgm:pt>
    <dgm:pt modelId="{F3CE2D76-B2F8-47A4-8314-85C672021358}">
      <dgm:prSet phldrT="[Text]" custT="1"/>
      <dgm:spPr/>
      <dgm:t>
        <a:bodyPr/>
        <a:lstStyle/>
        <a:p>
          <a:r>
            <a:rPr lang="en-US" sz="2000" b="1" dirty="0" err="1" smtClean="0"/>
            <a:t>ঐতিহাসিক</a:t>
          </a:r>
          <a:r>
            <a:rPr lang="en-US" sz="2000" b="1" dirty="0" smtClean="0"/>
            <a:t> </a:t>
          </a:r>
          <a:r>
            <a:rPr lang="en-US" sz="2000" b="1" dirty="0" err="1" smtClean="0"/>
            <a:t>নাটক</a:t>
          </a:r>
          <a:endParaRPr lang="en-US" sz="1800" b="1" dirty="0"/>
        </a:p>
      </dgm:t>
    </dgm:pt>
    <dgm:pt modelId="{8EC56BB5-D224-47F6-AE7A-D0AF1346B9BE}" type="parTrans" cxnId="{0F039CAA-A436-493B-904E-3456967D7CD1}">
      <dgm:prSet/>
      <dgm:spPr/>
      <dgm:t>
        <a:bodyPr/>
        <a:lstStyle/>
        <a:p>
          <a:endParaRPr lang="en-US"/>
        </a:p>
      </dgm:t>
    </dgm:pt>
    <dgm:pt modelId="{615A6F45-1340-4DF7-B676-E029C139449B}" type="sibTrans" cxnId="{0F039CAA-A436-493B-904E-3456967D7CD1}">
      <dgm:prSet/>
      <dgm:spPr/>
      <dgm:t>
        <a:bodyPr/>
        <a:lstStyle/>
        <a:p>
          <a:endParaRPr lang="en-US"/>
        </a:p>
      </dgm:t>
    </dgm:pt>
    <dgm:pt modelId="{518659A0-935C-48C6-AACA-4B03D8948658}">
      <dgm:prSet phldrT="[Text]" custT="1"/>
      <dgm:spPr/>
      <dgm:t>
        <a:bodyPr/>
        <a:lstStyle/>
        <a:p>
          <a:r>
            <a:rPr lang="en-US" sz="2400" b="1" dirty="0" err="1" smtClean="0"/>
            <a:t>প্রহসন</a:t>
          </a:r>
          <a:endParaRPr lang="en-US" sz="2400" b="1" dirty="0"/>
        </a:p>
      </dgm:t>
    </dgm:pt>
    <dgm:pt modelId="{7A13FC54-E30E-4A12-A3D2-C3E4D719533F}" type="parTrans" cxnId="{15225F23-C6D0-4515-BE84-0B09156FC05F}">
      <dgm:prSet/>
      <dgm:spPr/>
      <dgm:t>
        <a:bodyPr/>
        <a:lstStyle/>
        <a:p>
          <a:endParaRPr lang="en-US"/>
        </a:p>
      </dgm:t>
    </dgm:pt>
    <dgm:pt modelId="{1F426DAE-8329-4D98-937B-613C2B318415}" type="sibTrans" cxnId="{15225F23-C6D0-4515-BE84-0B09156FC05F}">
      <dgm:prSet/>
      <dgm:spPr/>
      <dgm:t>
        <a:bodyPr/>
        <a:lstStyle/>
        <a:p>
          <a:endParaRPr lang="en-US"/>
        </a:p>
      </dgm:t>
    </dgm:pt>
    <dgm:pt modelId="{E141A654-B467-4542-A76F-19550A7C3DE5}" type="pres">
      <dgm:prSet presAssocID="{F8B8A5B1-024E-49A6-9170-219D39E798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079DC-DC01-4D81-A3C7-34DCBBE7D9AE}" type="pres">
      <dgm:prSet presAssocID="{99A99418-FE85-4B97-9E7A-6B66A583C113}" presName="root1" presStyleCnt="0"/>
      <dgm:spPr/>
    </dgm:pt>
    <dgm:pt modelId="{FA5C565A-3C63-4F7A-9E4C-27879C7DD2F8}" type="pres">
      <dgm:prSet presAssocID="{99A99418-FE85-4B97-9E7A-6B66A583C113}" presName="LevelOneTextNode" presStyleLbl="node0" presStyleIdx="0" presStyleCnt="1" custLinFactNeighborX="-4851" custLinFactNeighborY="2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A2D5AC-7F64-4E54-8AEF-AFDCE85C9E05}" type="pres">
      <dgm:prSet presAssocID="{99A99418-FE85-4B97-9E7A-6B66A583C113}" presName="level2hierChild" presStyleCnt="0"/>
      <dgm:spPr/>
    </dgm:pt>
    <dgm:pt modelId="{17D32DEB-06E7-4E75-9600-F4051E92D3D6}" type="pres">
      <dgm:prSet presAssocID="{9203DF4B-34D5-4EC0-BB7C-193B766CB6D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3210F2F-6CC2-49F3-83D3-094F63FD68EE}" type="pres">
      <dgm:prSet presAssocID="{9203DF4B-34D5-4EC0-BB7C-193B766CB6D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D5EE849-D784-43EE-B9BC-D03108BCC080}" type="pres">
      <dgm:prSet presAssocID="{852AF077-7CBE-47A7-840E-B634814A82B2}" presName="root2" presStyleCnt="0"/>
      <dgm:spPr/>
    </dgm:pt>
    <dgm:pt modelId="{FBB1473F-2CC9-4458-ABE1-A37723028A1C}" type="pres">
      <dgm:prSet presAssocID="{852AF077-7CBE-47A7-840E-B634814A82B2}" presName="LevelTwoTextNode" presStyleLbl="node2" presStyleIdx="0" presStyleCnt="2" custLinFactNeighborX="-116" custLinFactNeighborY="6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E5659-14C2-4C3C-A851-17FDCD6CFD80}" type="pres">
      <dgm:prSet presAssocID="{852AF077-7CBE-47A7-840E-B634814A82B2}" presName="level3hierChild" presStyleCnt="0"/>
      <dgm:spPr/>
    </dgm:pt>
    <dgm:pt modelId="{9B4E921E-784D-4333-9077-2B0A955697DD}" type="pres">
      <dgm:prSet presAssocID="{2703B6C1-ACCB-4313-AA35-5A31148F9EB5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27D72B99-6A71-4FA9-9EA2-39EF47A1C054}" type="pres">
      <dgm:prSet presAssocID="{2703B6C1-ACCB-4313-AA35-5A31148F9EB5}" presName="connTx" presStyleLbl="parChTrans1D3" presStyleIdx="0" presStyleCnt="3"/>
      <dgm:spPr/>
      <dgm:t>
        <a:bodyPr/>
        <a:lstStyle/>
        <a:p>
          <a:endParaRPr lang="en-US"/>
        </a:p>
      </dgm:t>
    </dgm:pt>
    <dgm:pt modelId="{DE03A7B6-57BF-4B8F-BDE4-B5F61A00DECD}" type="pres">
      <dgm:prSet presAssocID="{846BE962-2753-46D2-A716-8B81ED4BC901}" presName="root2" presStyleCnt="0"/>
      <dgm:spPr/>
    </dgm:pt>
    <dgm:pt modelId="{4707C6B0-D902-41EE-8D3E-F1FB29E29209}" type="pres">
      <dgm:prSet presAssocID="{846BE962-2753-46D2-A716-8B81ED4BC901}" presName="LevelTwoTextNode" presStyleLbl="node3" presStyleIdx="0" presStyleCnt="3" custLinFactNeighborX="52574" custLinFactNeighborY="12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6AB5A1-6E81-41CB-9DC6-8A245A8A4641}" type="pres">
      <dgm:prSet presAssocID="{846BE962-2753-46D2-A716-8B81ED4BC901}" presName="level3hierChild" presStyleCnt="0"/>
      <dgm:spPr/>
    </dgm:pt>
    <dgm:pt modelId="{AB13D2F9-804D-4379-B2DD-3C68A8BAA441}" type="pres">
      <dgm:prSet presAssocID="{E2258CFD-9D87-495B-A0F0-496C477ABF31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9E66B4-01A0-499A-91D9-D393F3E47E27}" type="pres">
      <dgm:prSet presAssocID="{E2258CFD-9D87-495B-A0F0-496C477ABF3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6DAD14CB-7941-4B59-BE1A-4EF9C346BAEC}" type="pres">
      <dgm:prSet presAssocID="{C077B1C2-DB25-4F8C-BA60-A4360648A3F3}" presName="root2" presStyleCnt="0"/>
      <dgm:spPr/>
    </dgm:pt>
    <dgm:pt modelId="{13A40A83-29A3-4823-9593-0D5336097C10}" type="pres">
      <dgm:prSet presAssocID="{C077B1C2-DB25-4F8C-BA60-A4360648A3F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C29AA-5D1B-4610-BB95-046D3E2D078B}" type="pres">
      <dgm:prSet presAssocID="{C077B1C2-DB25-4F8C-BA60-A4360648A3F3}" presName="level3hierChild" presStyleCnt="0"/>
      <dgm:spPr/>
    </dgm:pt>
    <dgm:pt modelId="{F7235E24-4D54-465D-A001-9AAB6F697E45}" type="pres">
      <dgm:prSet presAssocID="{8EC56BB5-D224-47F6-AE7A-D0AF1346B9B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DA70AEF-51E9-46C6-8355-B06ABDC7DD13}" type="pres">
      <dgm:prSet presAssocID="{8EC56BB5-D224-47F6-AE7A-D0AF1346B9B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356370B-356F-49AE-9221-49F213049B66}" type="pres">
      <dgm:prSet presAssocID="{F3CE2D76-B2F8-47A4-8314-85C672021358}" presName="root2" presStyleCnt="0"/>
      <dgm:spPr/>
    </dgm:pt>
    <dgm:pt modelId="{66118029-E950-4C7C-B743-B6E04E092C19}" type="pres">
      <dgm:prSet presAssocID="{F3CE2D76-B2F8-47A4-8314-85C672021358}" presName="LevelTwoTextNode" presStyleLbl="node2" presStyleIdx="1" presStyleCnt="2" custLinFactNeighborX="-2277" custLinFactNeighborY="20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376C1-55D9-41AD-B76F-6049A7FF49CE}" type="pres">
      <dgm:prSet presAssocID="{F3CE2D76-B2F8-47A4-8314-85C672021358}" presName="level3hierChild" presStyleCnt="0"/>
      <dgm:spPr/>
    </dgm:pt>
    <dgm:pt modelId="{386F6969-76C1-4D3B-B6B4-07DFD164686E}" type="pres">
      <dgm:prSet presAssocID="{7A13FC54-E30E-4A12-A3D2-C3E4D719533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3FF4FC13-F53F-411A-BE40-F74CE7B61403}" type="pres">
      <dgm:prSet presAssocID="{7A13FC54-E30E-4A12-A3D2-C3E4D719533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38C674B-6D4F-4ED7-851F-62AF848ED7C3}" type="pres">
      <dgm:prSet presAssocID="{518659A0-935C-48C6-AACA-4B03D8948658}" presName="root2" presStyleCnt="0"/>
      <dgm:spPr/>
    </dgm:pt>
    <dgm:pt modelId="{1D4E798F-D3F2-4A12-90D4-77490A220D61}" type="pres">
      <dgm:prSet presAssocID="{518659A0-935C-48C6-AACA-4B03D8948658}" presName="LevelTwoTextNode" presStyleLbl="node3" presStyleIdx="2" presStyleCnt="3" custLinFactNeighborX="-277" custLinFactNeighborY="15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36F9C-9CC2-4C54-B9D5-6BEBF4AE1972}" type="pres">
      <dgm:prSet presAssocID="{518659A0-935C-48C6-AACA-4B03D8948658}" presName="level3hierChild" presStyleCnt="0"/>
      <dgm:spPr/>
    </dgm:pt>
  </dgm:ptLst>
  <dgm:cxnLst>
    <dgm:cxn modelId="{0F039CAA-A436-493B-904E-3456967D7CD1}" srcId="{99A99418-FE85-4B97-9E7A-6B66A583C113}" destId="{F3CE2D76-B2F8-47A4-8314-85C672021358}" srcOrd="1" destOrd="0" parTransId="{8EC56BB5-D224-47F6-AE7A-D0AF1346B9BE}" sibTransId="{615A6F45-1340-4DF7-B676-E029C139449B}"/>
    <dgm:cxn modelId="{642C30F6-E80C-4E5D-B241-D308F984805B}" type="presOf" srcId="{E2258CFD-9D87-495B-A0F0-496C477ABF31}" destId="{AB13D2F9-804D-4379-B2DD-3C68A8BAA441}" srcOrd="0" destOrd="0" presId="urn:microsoft.com/office/officeart/2005/8/layout/hierarchy2"/>
    <dgm:cxn modelId="{3A027049-8175-4BF5-8DC1-86B069E69561}" type="presOf" srcId="{846BE962-2753-46D2-A716-8B81ED4BC901}" destId="{4707C6B0-D902-41EE-8D3E-F1FB29E29209}" srcOrd="0" destOrd="0" presId="urn:microsoft.com/office/officeart/2005/8/layout/hierarchy2"/>
    <dgm:cxn modelId="{4F7DD014-D7FB-4D87-8729-367A5364D9E7}" type="presOf" srcId="{E2258CFD-9D87-495B-A0F0-496C477ABF31}" destId="{429E66B4-01A0-499A-91D9-D393F3E47E27}" srcOrd="1" destOrd="0" presId="urn:microsoft.com/office/officeart/2005/8/layout/hierarchy2"/>
    <dgm:cxn modelId="{FD924A81-26AA-4372-8EC6-7C08F5841B13}" type="presOf" srcId="{99A99418-FE85-4B97-9E7A-6B66A583C113}" destId="{FA5C565A-3C63-4F7A-9E4C-27879C7DD2F8}" srcOrd="0" destOrd="0" presId="urn:microsoft.com/office/officeart/2005/8/layout/hierarchy2"/>
    <dgm:cxn modelId="{405A7AA1-EF36-4BA5-8148-661F3882C30C}" type="presOf" srcId="{8EC56BB5-D224-47F6-AE7A-D0AF1346B9BE}" destId="{7DA70AEF-51E9-46C6-8355-B06ABDC7DD13}" srcOrd="1" destOrd="0" presId="urn:microsoft.com/office/officeart/2005/8/layout/hierarchy2"/>
    <dgm:cxn modelId="{31D77B31-D732-44D8-947E-E9F82F4D84E0}" srcId="{F8B8A5B1-024E-49A6-9170-219D39E798C8}" destId="{99A99418-FE85-4B97-9E7A-6B66A583C113}" srcOrd="0" destOrd="0" parTransId="{4DCD4C33-5C02-4212-AFC2-681693EF75BC}" sibTransId="{B7EC13F7-01CC-4E82-90A4-3297EB5AA793}"/>
    <dgm:cxn modelId="{C0B18FE8-C9F1-4F4C-BC17-0441AA9DC3EE}" type="presOf" srcId="{9203DF4B-34D5-4EC0-BB7C-193B766CB6D9}" destId="{33210F2F-6CC2-49F3-83D3-094F63FD68EE}" srcOrd="1" destOrd="0" presId="urn:microsoft.com/office/officeart/2005/8/layout/hierarchy2"/>
    <dgm:cxn modelId="{18B70990-F677-4E74-A027-5F7ABD4C048A}" type="presOf" srcId="{9203DF4B-34D5-4EC0-BB7C-193B766CB6D9}" destId="{17D32DEB-06E7-4E75-9600-F4051E92D3D6}" srcOrd="0" destOrd="0" presId="urn:microsoft.com/office/officeart/2005/8/layout/hierarchy2"/>
    <dgm:cxn modelId="{DFECBE6F-DCF5-4CB2-889C-6B878ACD51A9}" type="presOf" srcId="{852AF077-7CBE-47A7-840E-B634814A82B2}" destId="{FBB1473F-2CC9-4458-ABE1-A37723028A1C}" srcOrd="0" destOrd="0" presId="urn:microsoft.com/office/officeart/2005/8/layout/hierarchy2"/>
    <dgm:cxn modelId="{3D6C04E3-7FDC-4E05-A0F2-5B643A6DE936}" type="presOf" srcId="{518659A0-935C-48C6-AACA-4B03D8948658}" destId="{1D4E798F-D3F2-4A12-90D4-77490A220D61}" srcOrd="0" destOrd="0" presId="urn:microsoft.com/office/officeart/2005/8/layout/hierarchy2"/>
    <dgm:cxn modelId="{48ACE57F-A859-499E-BE64-3C3386B19EE1}" type="presOf" srcId="{7A13FC54-E30E-4A12-A3D2-C3E4D719533F}" destId="{3FF4FC13-F53F-411A-BE40-F74CE7B61403}" srcOrd="1" destOrd="0" presId="urn:microsoft.com/office/officeart/2005/8/layout/hierarchy2"/>
    <dgm:cxn modelId="{A95A3C34-5C83-4201-AE7A-F1FE5A76AFED}" type="presOf" srcId="{C077B1C2-DB25-4F8C-BA60-A4360648A3F3}" destId="{13A40A83-29A3-4823-9593-0D5336097C10}" srcOrd="0" destOrd="0" presId="urn:microsoft.com/office/officeart/2005/8/layout/hierarchy2"/>
    <dgm:cxn modelId="{C1D4775B-F310-4F5B-AFCB-6F2C72F891D8}" type="presOf" srcId="{F3CE2D76-B2F8-47A4-8314-85C672021358}" destId="{66118029-E950-4C7C-B743-B6E04E092C19}" srcOrd="0" destOrd="0" presId="urn:microsoft.com/office/officeart/2005/8/layout/hierarchy2"/>
    <dgm:cxn modelId="{16F0AED0-49E3-420A-A0A2-21815858DE65}" srcId="{852AF077-7CBE-47A7-840E-B634814A82B2}" destId="{C077B1C2-DB25-4F8C-BA60-A4360648A3F3}" srcOrd="1" destOrd="0" parTransId="{E2258CFD-9D87-495B-A0F0-496C477ABF31}" sibTransId="{4078691B-5193-4D21-8697-A6D439496FB1}"/>
    <dgm:cxn modelId="{C7132799-9A8F-4793-BC81-F48D5ABEFADD}" type="presOf" srcId="{2703B6C1-ACCB-4313-AA35-5A31148F9EB5}" destId="{27D72B99-6A71-4FA9-9EA2-39EF47A1C054}" srcOrd="1" destOrd="0" presId="urn:microsoft.com/office/officeart/2005/8/layout/hierarchy2"/>
    <dgm:cxn modelId="{4B8F07C7-3899-466C-AD54-35686E14B613}" type="presOf" srcId="{2703B6C1-ACCB-4313-AA35-5A31148F9EB5}" destId="{9B4E921E-784D-4333-9077-2B0A955697DD}" srcOrd="0" destOrd="0" presId="urn:microsoft.com/office/officeart/2005/8/layout/hierarchy2"/>
    <dgm:cxn modelId="{2D53662C-9D03-4BF7-B1CB-083729055726}" type="presOf" srcId="{F8B8A5B1-024E-49A6-9170-219D39E798C8}" destId="{E141A654-B467-4542-A76F-19550A7C3DE5}" srcOrd="0" destOrd="0" presId="urn:microsoft.com/office/officeart/2005/8/layout/hierarchy2"/>
    <dgm:cxn modelId="{F22BB7D6-DE4E-402E-855B-120E199F0A28}" srcId="{99A99418-FE85-4B97-9E7A-6B66A583C113}" destId="{852AF077-7CBE-47A7-840E-B634814A82B2}" srcOrd="0" destOrd="0" parTransId="{9203DF4B-34D5-4EC0-BB7C-193B766CB6D9}" sibTransId="{C7949977-2EDE-45EA-A1E0-BE2D46877819}"/>
    <dgm:cxn modelId="{40F8D4D2-2F60-4BE8-9CEF-C9E8299FBA75}" type="presOf" srcId="{7A13FC54-E30E-4A12-A3D2-C3E4D719533F}" destId="{386F6969-76C1-4D3B-B6B4-07DFD164686E}" srcOrd="0" destOrd="0" presId="urn:microsoft.com/office/officeart/2005/8/layout/hierarchy2"/>
    <dgm:cxn modelId="{D320B80F-1C4F-4689-BDC9-D19CA3E90187}" srcId="{852AF077-7CBE-47A7-840E-B634814A82B2}" destId="{846BE962-2753-46D2-A716-8B81ED4BC901}" srcOrd="0" destOrd="0" parTransId="{2703B6C1-ACCB-4313-AA35-5A31148F9EB5}" sibTransId="{25F52057-24B8-44CC-9BFA-7D713CC96490}"/>
    <dgm:cxn modelId="{15225F23-C6D0-4515-BE84-0B09156FC05F}" srcId="{F3CE2D76-B2F8-47A4-8314-85C672021358}" destId="{518659A0-935C-48C6-AACA-4B03D8948658}" srcOrd="0" destOrd="0" parTransId="{7A13FC54-E30E-4A12-A3D2-C3E4D719533F}" sibTransId="{1F426DAE-8329-4D98-937B-613C2B318415}"/>
    <dgm:cxn modelId="{4A97597F-8B7E-4A97-980F-D12746EEABE4}" type="presOf" srcId="{8EC56BB5-D224-47F6-AE7A-D0AF1346B9BE}" destId="{F7235E24-4D54-465D-A001-9AAB6F697E45}" srcOrd="0" destOrd="0" presId="urn:microsoft.com/office/officeart/2005/8/layout/hierarchy2"/>
    <dgm:cxn modelId="{3E51EA9D-07D5-43C0-8E15-508B51ECB4DE}" type="presParOf" srcId="{E141A654-B467-4542-A76F-19550A7C3DE5}" destId="{6D6079DC-DC01-4D81-A3C7-34DCBBE7D9AE}" srcOrd="0" destOrd="0" presId="urn:microsoft.com/office/officeart/2005/8/layout/hierarchy2"/>
    <dgm:cxn modelId="{26096508-45B2-4D51-8ED9-FE504C02C37D}" type="presParOf" srcId="{6D6079DC-DC01-4D81-A3C7-34DCBBE7D9AE}" destId="{FA5C565A-3C63-4F7A-9E4C-27879C7DD2F8}" srcOrd="0" destOrd="0" presId="urn:microsoft.com/office/officeart/2005/8/layout/hierarchy2"/>
    <dgm:cxn modelId="{2241981D-FA89-4D13-AB4F-0B31158B317E}" type="presParOf" srcId="{6D6079DC-DC01-4D81-A3C7-34DCBBE7D9AE}" destId="{61A2D5AC-7F64-4E54-8AEF-AFDCE85C9E05}" srcOrd="1" destOrd="0" presId="urn:microsoft.com/office/officeart/2005/8/layout/hierarchy2"/>
    <dgm:cxn modelId="{F2BECF5D-BE12-4C46-879A-BBF9F0C09B68}" type="presParOf" srcId="{61A2D5AC-7F64-4E54-8AEF-AFDCE85C9E05}" destId="{17D32DEB-06E7-4E75-9600-F4051E92D3D6}" srcOrd="0" destOrd="0" presId="urn:microsoft.com/office/officeart/2005/8/layout/hierarchy2"/>
    <dgm:cxn modelId="{871C05A9-E964-42F4-B16B-DD38836E784D}" type="presParOf" srcId="{17D32DEB-06E7-4E75-9600-F4051E92D3D6}" destId="{33210F2F-6CC2-49F3-83D3-094F63FD68EE}" srcOrd="0" destOrd="0" presId="urn:microsoft.com/office/officeart/2005/8/layout/hierarchy2"/>
    <dgm:cxn modelId="{1A0D88D4-555A-4A19-8993-6257C7BFFC46}" type="presParOf" srcId="{61A2D5AC-7F64-4E54-8AEF-AFDCE85C9E05}" destId="{9D5EE849-D784-43EE-B9BC-D03108BCC080}" srcOrd="1" destOrd="0" presId="urn:microsoft.com/office/officeart/2005/8/layout/hierarchy2"/>
    <dgm:cxn modelId="{0378724F-826C-44AE-91E9-CAC406F3C88B}" type="presParOf" srcId="{9D5EE849-D784-43EE-B9BC-D03108BCC080}" destId="{FBB1473F-2CC9-4458-ABE1-A37723028A1C}" srcOrd="0" destOrd="0" presId="urn:microsoft.com/office/officeart/2005/8/layout/hierarchy2"/>
    <dgm:cxn modelId="{462748CB-155B-4AB5-A8B3-7D4EC8BBAA2C}" type="presParOf" srcId="{9D5EE849-D784-43EE-B9BC-D03108BCC080}" destId="{E40E5659-14C2-4C3C-A851-17FDCD6CFD80}" srcOrd="1" destOrd="0" presId="urn:microsoft.com/office/officeart/2005/8/layout/hierarchy2"/>
    <dgm:cxn modelId="{A9FF1B9F-A32C-4B22-A510-6D1DAA31F3D4}" type="presParOf" srcId="{E40E5659-14C2-4C3C-A851-17FDCD6CFD80}" destId="{9B4E921E-784D-4333-9077-2B0A955697DD}" srcOrd="0" destOrd="0" presId="urn:microsoft.com/office/officeart/2005/8/layout/hierarchy2"/>
    <dgm:cxn modelId="{A4C86232-45E4-4463-B3FB-8715A388CCBD}" type="presParOf" srcId="{9B4E921E-784D-4333-9077-2B0A955697DD}" destId="{27D72B99-6A71-4FA9-9EA2-39EF47A1C054}" srcOrd="0" destOrd="0" presId="urn:microsoft.com/office/officeart/2005/8/layout/hierarchy2"/>
    <dgm:cxn modelId="{9A1A75F8-B1B2-4521-B66A-A589D83F1466}" type="presParOf" srcId="{E40E5659-14C2-4C3C-A851-17FDCD6CFD80}" destId="{DE03A7B6-57BF-4B8F-BDE4-B5F61A00DECD}" srcOrd="1" destOrd="0" presId="urn:microsoft.com/office/officeart/2005/8/layout/hierarchy2"/>
    <dgm:cxn modelId="{483A5572-96B7-4B83-B440-26DE1F197282}" type="presParOf" srcId="{DE03A7B6-57BF-4B8F-BDE4-B5F61A00DECD}" destId="{4707C6B0-D902-41EE-8D3E-F1FB29E29209}" srcOrd="0" destOrd="0" presId="urn:microsoft.com/office/officeart/2005/8/layout/hierarchy2"/>
    <dgm:cxn modelId="{EE6DEA4E-7D40-4B81-8579-28DD0C9A1B1C}" type="presParOf" srcId="{DE03A7B6-57BF-4B8F-BDE4-B5F61A00DECD}" destId="{716AB5A1-6E81-41CB-9DC6-8A245A8A4641}" srcOrd="1" destOrd="0" presId="urn:microsoft.com/office/officeart/2005/8/layout/hierarchy2"/>
    <dgm:cxn modelId="{DEB66018-57CF-425E-9AA9-B1B1E3A6298B}" type="presParOf" srcId="{E40E5659-14C2-4C3C-A851-17FDCD6CFD80}" destId="{AB13D2F9-804D-4379-B2DD-3C68A8BAA441}" srcOrd="2" destOrd="0" presId="urn:microsoft.com/office/officeart/2005/8/layout/hierarchy2"/>
    <dgm:cxn modelId="{487A2189-6689-4452-BE13-B8B313E002D7}" type="presParOf" srcId="{AB13D2F9-804D-4379-B2DD-3C68A8BAA441}" destId="{429E66B4-01A0-499A-91D9-D393F3E47E27}" srcOrd="0" destOrd="0" presId="urn:microsoft.com/office/officeart/2005/8/layout/hierarchy2"/>
    <dgm:cxn modelId="{E47FB671-BAFB-4981-9683-2324FB5BCF5A}" type="presParOf" srcId="{E40E5659-14C2-4C3C-A851-17FDCD6CFD80}" destId="{6DAD14CB-7941-4B59-BE1A-4EF9C346BAEC}" srcOrd="3" destOrd="0" presId="urn:microsoft.com/office/officeart/2005/8/layout/hierarchy2"/>
    <dgm:cxn modelId="{4EB7137D-1B8B-4229-8AD4-35D53706E8EC}" type="presParOf" srcId="{6DAD14CB-7941-4B59-BE1A-4EF9C346BAEC}" destId="{13A40A83-29A3-4823-9593-0D5336097C10}" srcOrd="0" destOrd="0" presId="urn:microsoft.com/office/officeart/2005/8/layout/hierarchy2"/>
    <dgm:cxn modelId="{E0021BB1-EB5B-4D09-B97F-39A4A7BE4320}" type="presParOf" srcId="{6DAD14CB-7941-4B59-BE1A-4EF9C346BAEC}" destId="{15AC29AA-5D1B-4610-BB95-046D3E2D078B}" srcOrd="1" destOrd="0" presId="urn:microsoft.com/office/officeart/2005/8/layout/hierarchy2"/>
    <dgm:cxn modelId="{C5D1FCF6-F65C-4AD1-8F58-C229C4CC1271}" type="presParOf" srcId="{61A2D5AC-7F64-4E54-8AEF-AFDCE85C9E05}" destId="{F7235E24-4D54-465D-A001-9AAB6F697E45}" srcOrd="2" destOrd="0" presId="urn:microsoft.com/office/officeart/2005/8/layout/hierarchy2"/>
    <dgm:cxn modelId="{79044BF7-1B8E-495A-A3CB-803071EF68EF}" type="presParOf" srcId="{F7235E24-4D54-465D-A001-9AAB6F697E45}" destId="{7DA70AEF-51E9-46C6-8355-B06ABDC7DD13}" srcOrd="0" destOrd="0" presId="urn:microsoft.com/office/officeart/2005/8/layout/hierarchy2"/>
    <dgm:cxn modelId="{564EA7D1-C7BC-4384-ACA2-AAA12DFE338E}" type="presParOf" srcId="{61A2D5AC-7F64-4E54-8AEF-AFDCE85C9E05}" destId="{D356370B-356F-49AE-9221-49F213049B66}" srcOrd="3" destOrd="0" presId="urn:microsoft.com/office/officeart/2005/8/layout/hierarchy2"/>
    <dgm:cxn modelId="{280621F8-E1DC-4436-A9C3-2163B6197FC4}" type="presParOf" srcId="{D356370B-356F-49AE-9221-49F213049B66}" destId="{66118029-E950-4C7C-B743-B6E04E092C19}" srcOrd="0" destOrd="0" presId="urn:microsoft.com/office/officeart/2005/8/layout/hierarchy2"/>
    <dgm:cxn modelId="{9C4E1718-ABB6-467C-A4CD-9B0D4F2F24E2}" type="presParOf" srcId="{D356370B-356F-49AE-9221-49F213049B66}" destId="{748376C1-55D9-41AD-B76F-6049A7FF49CE}" srcOrd="1" destOrd="0" presId="urn:microsoft.com/office/officeart/2005/8/layout/hierarchy2"/>
    <dgm:cxn modelId="{FB4C1C4E-4605-44B7-8E8C-64730642F886}" type="presParOf" srcId="{748376C1-55D9-41AD-B76F-6049A7FF49CE}" destId="{386F6969-76C1-4D3B-B6B4-07DFD164686E}" srcOrd="0" destOrd="0" presId="urn:microsoft.com/office/officeart/2005/8/layout/hierarchy2"/>
    <dgm:cxn modelId="{34E571BA-7C75-4C3F-8A30-E571FD6292C3}" type="presParOf" srcId="{386F6969-76C1-4D3B-B6B4-07DFD164686E}" destId="{3FF4FC13-F53F-411A-BE40-F74CE7B61403}" srcOrd="0" destOrd="0" presId="urn:microsoft.com/office/officeart/2005/8/layout/hierarchy2"/>
    <dgm:cxn modelId="{24E0DBF0-081D-43CA-8DD9-FF510BF6C1DC}" type="presParOf" srcId="{748376C1-55D9-41AD-B76F-6049A7FF49CE}" destId="{538C674B-6D4F-4ED7-851F-62AF848ED7C3}" srcOrd="1" destOrd="0" presId="urn:microsoft.com/office/officeart/2005/8/layout/hierarchy2"/>
    <dgm:cxn modelId="{2766E94F-707A-48BD-900A-56DC2321F6A9}" type="presParOf" srcId="{538C674B-6D4F-4ED7-851F-62AF848ED7C3}" destId="{1D4E798F-D3F2-4A12-90D4-77490A220D61}" srcOrd="0" destOrd="0" presId="urn:microsoft.com/office/officeart/2005/8/layout/hierarchy2"/>
    <dgm:cxn modelId="{5CD7FC8A-142B-4CDC-9E1C-FC0CD7B1E2CA}" type="presParOf" srcId="{538C674B-6D4F-4ED7-851F-62AF848ED7C3}" destId="{C9236F9C-9CC2-4C54-B9D5-6BEBF4AE1972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11C05-D873-4E93-976E-D708C86EA76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CA4CD-0449-4197-BC40-BB0776F90061}">
      <dgm:prSet phldrT="[Text]"/>
      <dgm:spPr/>
      <dgm:t>
        <a:bodyPr/>
        <a:lstStyle/>
        <a:p>
          <a:r>
            <a:rPr lang="en-US" dirty="0" err="1" smtClean="0"/>
            <a:t>গীতিনাট্য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অপেরা</a:t>
          </a:r>
          <a:endParaRPr lang="en-US" dirty="0"/>
        </a:p>
      </dgm:t>
    </dgm:pt>
    <dgm:pt modelId="{11D7322F-D4AC-48C2-A82D-036317D582ED}" type="parTrans" cxnId="{D73CFF6A-4359-4D4F-8952-B47C79B0A11D}">
      <dgm:prSet/>
      <dgm:spPr/>
      <dgm:t>
        <a:bodyPr/>
        <a:lstStyle/>
        <a:p>
          <a:endParaRPr lang="en-US"/>
        </a:p>
      </dgm:t>
    </dgm:pt>
    <dgm:pt modelId="{1B692B4B-FAF7-4BDD-A346-65D01E2F45F3}" type="sibTrans" cxnId="{D73CFF6A-4359-4D4F-8952-B47C79B0A11D}">
      <dgm:prSet/>
      <dgm:spPr/>
      <dgm:t>
        <a:bodyPr/>
        <a:lstStyle/>
        <a:p>
          <a:endParaRPr lang="en-US"/>
        </a:p>
      </dgm:t>
    </dgm:pt>
    <dgm:pt modelId="{2D865111-48DA-4DB5-84CD-B56D1F866201}">
      <dgm:prSet phldrT="[Text]"/>
      <dgm:spPr/>
      <dgm:t>
        <a:bodyPr/>
        <a:lstStyle/>
        <a:p>
          <a:r>
            <a:rPr lang="en-US" b="0" dirty="0" err="1" smtClean="0"/>
            <a:t>নৃত্যনাট্য</a:t>
          </a:r>
          <a:endParaRPr lang="en-US" b="0" dirty="0"/>
        </a:p>
      </dgm:t>
    </dgm:pt>
    <dgm:pt modelId="{7F5785A6-C520-48C7-A59C-530DFFF7D608}" type="parTrans" cxnId="{F9F9AEE0-A6E7-40AE-865A-8846E858D68F}">
      <dgm:prSet/>
      <dgm:spPr/>
      <dgm:t>
        <a:bodyPr/>
        <a:lstStyle/>
        <a:p>
          <a:endParaRPr lang="en-US"/>
        </a:p>
      </dgm:t>
    </dgm:pt>
    <dgm:pt modelId="{D3B6A7F3-D5DC-4B0F-973C-D61E2BF47EC2}" type="sibTrans" cxnId="{F9F9AEE0-A6E7-40AE-865A-8846E858D68F}">
      <dgm:prSet/>
      <dgm:spPr/>
      <dgm:t>
        <a:bodyPr/>
        <a:lstStyle/>
        <a:p>
          <a:endParaRPr lang="en-US"/>
        </a:p>
      </dgm:t>
    </dgm:pt>
    <dgm:pt modelId="{165825D4-5650-4374-BCA6-B0CBD0BA84A4}">
      <dgm:prSet phldrT="[Text]"/>
      <dgm:spPr/>
      <dgm:t>
        <a:bodyPr/>
        <a:lstStyle/>
        <a:p>
          <a:r>
            <a:rPr lang="en-US" b="0" dirty="0" err="1" smtClean="0"/>
            <a:t>রূপক</a:t>
          </a:r>
          <a:r>
            <a:rPr lang="en-US" b="0" dirty="0" smtClean="0"/>
            <a:t> </a:t>
          </a:r>
          <a:r>
            <a:rPr lang="en-US" b="0" dirty="0" err="1" smtClean="0"/>
            <a:t>নাটক</a:t>
          </a:r>
          <a:r>
            <a:rPr lang="en-US" b="0" dirty="0" smtClean="0"/>
            <a:t> </a:t>
          </a:r>
          <a:endParaRPr lang="en-US" b="0" dirty="0"/>
        </a:p>
      </dgm:t>
    </dgm:pt>
    <dgm:pt modelId="{1C447FD4-B67E-4D3D-93A9-6955511B5FB7}" type="parTrans" cxnId="{875ABAE8-7DE7-4093-AD2F-26FD35363CC8}">
      <dgm:prSet/>
      <dgm:spPr/>
      <dgm:t>
        <a:bodyPr/>
        <a:lstStyle/>
        <a:p>
          <a:endParaRPr lang="en-US"/>
        </a:p>
      </dgm:t>
    </dgm:pt>
    <dgm:pt modelId="{87563058-2FE7-47F5-BA84-19891C2CE5ED}" type="sibTrans" cxnId="{875ABAE8-7DE7-4093-AD2F-26FD35363CC8}">
      <dgm:prSet/>
      <dgm:spPr/>
      <dgm:t>
        <a:bodyPr/>
        <a:lstStyle/>
        <a:p>
          <a:endParaRPr lang="en-US"/>
        </a:p>
      </dgm:t>
    </dgm:pt>
    <dgm:pt modelId="{4C9B832D-5F08-4D02-B10B-5EC2030B741B}">
      <dgm:prSet phldrT="[Text]"/>
      <dgm:spPr/>
      <dgm:t>
        <a:bodyPr/>
        <a:lstStyle/>
        <a:p>
          <a:r>
            <a:rPr lang="en-US" dirty="0" err="1" smtClean="0"/>
            <a:t>সাংকেতিক</a:t>
          </a:r>
          <a:r>
            <a:rPr lang="en-US" dirty="0" smtClean="0"/>
            <a:t> </a:t>
          </a:r>
          <a:r>
            <a:rPr lang="en-US" dirty="0" err="1" smtClean="0"/>
            <a:t>নাটক</a:t>
          </a:r>
          <a:endParaRPr lang="en-US" dirty="0"/>
        </a:p>
      </dgm:t>
    </dgm:pt>
    <dgm:pt modelId="{354D57A9-2FDF-4E8E-AA8E-F8D0E80816E6}" type="parTrans" cxnId="{C15D5210-FAF1-4E14-83B1-45898760D0F0}">
      <dgm:prSet/>
      <dgm:spPr/>
      <dgm:t>
        <a:bodyPr/>
        <a:lstStyle/>
        <a:p>
          <a:endParaRPr lang="en-US"/>
        </a:p>
      </dgm:t>
    </dgm:pt>
    <dgm:pt modelId="{E1BA9059-69DD-4230-B853-9F2CE6F70482}" type="sibTrans" cxnId="{C15D5210-FAF1-4E14-83B1-45898760D0F0}">
      <dgm:prSet/>
      <dgm:spPr/>
      <dgm:t>
        <a:bodyPr/>
        <a:lstStyle/>
        <a:p>
          <a:endParaRPr lang="en-US"/>
        </a:p>
      </dgm:t>
    </dgm:pt>
    <dgm:pt modelId="{8561182B-16B1-42F6-B9F8-01859E66E270}">
      <dgm:prSet phldrT="[Text]"/>
      <dgm:spPr/>
      <dgm:t>
        <a:bodyPr/>
        <a:lstStyle/>
        <a:p>
          <a:r>
            <a:rPr lang="en-US" dirty="0" err="1" smtClean="0"/>
            <a:t>কাব্য</a:t>
          </a:r>
          <a:r>
            <a:rPr lang="en-US" dirty="0" smtClean="0"/>
            <a:t> </a:t>
          </a:r>
          <a:r>
            <a:rPr lang="en-US" dirty="0" err="1" smtClean="0"/>
            <a:t>নাটক</a:t>
          </a:r>
          <a:endParaRPr lang="en-US" dirty="0"/>
        </a:p>
      </dgm:t>
    </dgm:pt>
    <dgm:pt modelId="{8E84B4CA-1BFD-4CF2-8066-9150366AAD9A}" type="parTrans" cxnId="{F04CFB61-D9AA-4838-8250-0BAD22380490}">
      <dgm:prSet/>
      <dgm:spPr/>
      <dgm:t>
        <a:bodyPr/>
        <a:lstStyle/>
        <a:p>
          <a:endParaRPr lang="en-US"/>
        </a:p>
      </dgm:t>
    </dgm:pt>
    <dgm:pt modelId="{59CC04C0-717E-4C20-8C9E-0414832D6BDB}" type="sibTrans" cxnId="{F04CFB61-D9AA-4838-8250-0BAD22380490}">
      <dgm:prSet/>
      <dgm:spPr/>
      <dgm:t>
        <a:bodyPr/>
        <a:lstStyle/>
        <a:p>
          <a:endParaRPr lang="en-US"/>
        </a:p>
      </dgm:t>
    </dgm:pt>
    <dgm:pt modelId="{30112696-793F-4513-88D8-2E52E19E1120}">
      <dgm:prSet phldrT="[Text]"/>
      <dgm:spPr/>
      <dgm:t>
        <a:bodyPr/>
        <a:lstStyle/>
        <a:p>
          <a:r>
            <a:rPr lang="en-US" dirty="0" err="1" smtClean="0"/>
            <a:t>নাটিকা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একাঙ্ক</a:t>
          </a:r>
          <a:r>
            <a:rPr lang="en-US" dirty="0" smtClean="0"/>
            <a:t> </a:t>
          </a:r>
          <a:r>
            <a:rPr lang="en-US" dirty="0" err="1" smtClean="0"/>
            <a:t>নাটক</a:t>
          </a:r>
          <a:endParaRPr lang="en-US" dirty="0"/>
        </a:p>
      </dgm:t>
    </dgm:pt>
    <dgm:pt modelId="{4C9B2826-4631-4BEA-B25C-41FF07DBCC6E}" type="parTrans" cxnId="{F857CAD6-2ECE-4ACB-A79D-915006EAA2A8}">
      <dgm:prSet/>
      <dgm:spPr/>
      <dgm:t>
        <a:bodyPr/>
        <a:lstStyle/>
        <a:p>
          <a:endParaRPr lang="en-US"/>
        </a:p>
      </dgm:t>
    </dgm:pt>
    <dgm:pt modelId="{1490DA9C-8B4D-47AC-9D45-DCA9B9153B25}" type="sibTrans" cxnId="{F857CAD6-2ECE-4ACB-A79D-915006EAA2A8}">
      <dgm:prSet/>
      <dgm:spPr/>
      <dgm:t>
        <a:bodyPr/>
        <a:lstStyle/>
        <a:p>
          <a:endParaRPr lang="en-US"/>
        </a:p>
      </dgm:t>
    </dgm:pt>
    <dgm:pt modelId="{A02BEB8E-E470-42A9-92E0-27C94F2157EF}" type="pres">
      <dgm:prSet presAssocID="{56711C05-D873-4E93-976E-D708C86EA7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CE56A6-FEC9-4A3D-BBD0-07479854D866}" type="pres">
      <dgm:prSet presAssocID="{670CA4CD-0449-4197-BC40-BB0776F90061}" presName="root" presStyleCnt="0"/>
      <dgm:spPr/>
    </dgm:pt>
    <dgm:pt modelId="{31B2C955-2FA0-4F86-B4E5-9BEB362A73D0}" type="pres">
      <dgm:prSet presAssocID="{670CA4CD-0449-4197-BC40-BB0776F90061}" presName="rootComposite" presStyleCnt="0"/>
      <dgm:spPr/>
    </dgm:pt>
    <dgm:pt modelId="{2D578617-7653-404D-9E80-3B8E2E79D2FC}" type="pres">
      <dgm:prSet presAssocID="{670CA4CD-0449-4197-BC40-BB0776F90061}" presName="rootText" presStyleLbl="node1" presStyleIdx="0" presStyleCnt="2" custLinFactNeighborX="9218"/>
      <dgm:spPr/>
      <dgm:t>
        <a:bodyPr/>
        <a:lstStyle/>
        <a:p>
          <a:endParaRPr lang="en-US"/>
        </a:p>
      </dgm:t>
    </dgm:pt>
    <dgm:pt modelId="{0F42EE4D-C3A9-4FD4-9AD7-29B499F947B8}" type="pres">
      <dgm:prSet presAssocID="{670CA4CD-0449-4197-BC40-BB0776F90061}" presName="rootConnector" presStyleLbl="node1" presStyleIdx="0" presStyleCnt="2"/>
      <dgm:spPr/>
      <dgm:t>
        <a:bodyPr/>
        <a:lstStyle/>
        <a:p>
          <a:endParaRPr lang="en-US"/>
        </a:p>
      </dgm:t>
    </dgm:pt>
    <dgm:pt modelId="{7670A72C-D7EF-4363-B3B6-C6A811E7DE04}" type="pres">
      <dgm:prSet presAssocID="{670CA4CD-0449-4197-BC40-BB0776F90061}" presName="childShape" presStyleCnt="0"/>
      <dgm:spPr/>
    </dgm:pt>
    <dgm:pt modelId="{0CE54C99-2FC5-43A4-B537-C1A40A47B204}" type="pres">
      <dgm:prSet presAssocID="{7F5785A6-C520-48C7-A59C-530DFFF7D60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56D4DD6C-06EE-48A7-918C-5C60D389DE65}" type="pres">
      <dgm:prSet presAssocID="{2D865111-48DA-4DB5-84CD-B56D1F866201}" presName="childText" presStyleLbl="bgAcc1" presStyleIdx="0" presStyleCnt="4" custLinFactNeighborX="3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B2CC-A624-4D9B-975D-3193D4ED0D0F}" type="pres">
      <dgm:prSet presAssocID="{1C447FD4-B67E-4D3D-93A9-6955511B5FB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5A73871C-2DE8-4AB8-8CCC-4898DA78EB83}" type="pres">
      <dgm:prSet presAssocID="{165825D4-5650-4374-BCA6-B0CBD0BA84A4}" presName="childText" presStyleLbl="bgAcc1" presStyleIdx="1" presStyleCnt="4" custLinFactNeighborX="3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12A0D-6B51-4240-9D64-13FDD0AF1959}" type="pres">
      <dgm:prSet presAssocID="{4C9B832D-5F08-4D02-B10B-5EC2030B741B}" presName="root" presStyleCnt="0"/>
      <dgm:spPr/>
    </dgm:pt>
    <dgm:pt modelId="{7FA7885A-5DD0-44A8-A0A4-BB9D6ED43369}" type="pres">
      <dgm:prSet presAssocID="{4C9B832D-5F08-4D02-B10B-5EC2030B741B}" presName="rootComposite" presStyleCnt="0"/>
      <dgm:spPr/>
    </dgm:pt>
    <dgm:pt modelId="{9D4D0580-00E5-4B22-8045-C8D92F495681}" type="pres">
      <dgm:prSet presAssocID="{4C9B832D-5F08-4D02-B10B-5EC2030B741B}" presName="rootText" presStyleLbl="node1" presStyleIdx="1" presStyleCnt="2" custLinFactNeighborX="-2654" custLinFactNeighborY="-13171"/>
      <dgm:spPr/>
      <dgm:t>
        <a:bodyPr/>
        <a:lstStyle/>
        <a:p>
          <a:endParaRPr lang="en-US"/>
        </a:p>
      </dgm:t>
    </dgm:pt>
    <dgm:pt modelId="{693810C9-4276-4035-9D32-2CD9E563F7E5}" type="pres">
      <dgm:prSet presAssocID="{4C9B832D-5F08-4D02-B10B-5EC2030B741B}" presName="rootConnector" presStyleLbl="node1" presStyleIdx="1" presStyleCnt="2"/>
      <dgm:spPr/>
      <dgm:t>
        <a:bodyPr/>
        <a:lstStyle/>
        <a:p>
          <a:endParaRPr lang="en-US"/>
        </a:p>
      </dgm:t>
    </dgm:pt>
    <dgm:pt modelId="{5972A92D-34C5-4A5E-89B9-BBE8582B6E6C}" type="pres">
      <dgm:prSet presAssocID="{4C9B832D-5F08-4D02-B10B-5EC2030B741B}" presName="childShape" presStyleCnt="0"/>
      <dgm:spPr/>
    </dgm:pt>
    <dgm:pt modelId="{E2DC8F42-12A0-4EDC-8D0D-4A9FDFD82237}" type="pres">
      <dgm:prSet presAssocID="{8E84B4CA-1BFD-4CF2-8066-9150366AAD9A}" presName="Name13" presStyleLbl="parChTrans1D2" presStyleIdx="2" presStyleCnt="4"/>
      <dgm:spPr/>
      <dgm:t>
        <a:bodyPr/>
        <a:lstStyle/>
        <a:p>
          <a:endParaRPr lang="en-US"/>
        </a:p>
      </dgm:t>
    </dgm:pt>
    <dgm:pt modelId="{0FD04536-24F7-4740-8ED6-AC940F1BE1A6}" type="pres">
      <dgm:prSet presAssocID="{8561182B-16B1-42F6-B9F8-01859E66E27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C928F-BE47-4E1F-989F-EE8113B175DA}" type="pres">
      <dgm:prSet presAssocID="{4C9B2826-4631-4BEA-B25C-41FF07DBCC6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1C1DA4B-D9C4-4EF0-A2C3-D07567FA161F}" type="pres">
      <dgm:prSet presAssocID="{30112696-793F-4513-88D8-2E52E19E112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CFF6A-4359-4D4F-8952-B47C79B0A11D}" srcId="{56711C05-D873-4E93-976E-D708C86EA763}" destId="{670CA4CD-0449-4197-BC40-BB0776F90061}" srcOrd="0" destOrd="0" parTransId="{11D7322F-D4AC-48C2-A82D-036317D582ED}" sibTransId="{1B692B4B-FAF7-4BDD-A346-65D01E2F45F3}"/>
    <dgm:cxn modelId="{468C8760-F3D1-4717-928B-C193352E68CA}" type="presOf" srcId="{8E84B4CA-1BFD-4CF2-8066-9150366AAD9A}" destId="{E2DC8F42-12A0-4EDC-8D0D-4A9FDFD82237}" srcOrd="0" destOrd="0" presId="urn:microsoft.com/office/officeart/2005/8/layout/hierarchy3"/>
    <dgm:cxn modelId="{1220C4D5-C1EE-42F7-B9C5-8A788AE2A94F}" type="presOf" srcId="{4C9B832D-5F08-4D02-B10B-5EC2030B741B}" destId="{9D4D0580-00E5-4B22-8045-C8D92F495681}" srcOrd="0" destOrd="0" presId="urn:microsoft.com/office/officeart/2005/8/layout/hierarchy3"/>
    <dgm:cxn modelId="{1C0A22E1-F1C6-4BF0-9790-D0E1C7C3E001}" type="presOf" srcId="{2D865111-48DA-4DB5-84CD-B56D1F866201}" destId="{56D4DD6C-06EE-48A7-918C-5C60D389DE65}" srcOrd="0" destOrd="0" presId="urn:microsoft.com/office/officeart/2005/8/layout/hierarchy3"/>
    <dgm:cxn modelId="{E48AB34D-2C85-45A8-8274-8158276D479D}" type="presOf" srcId="{56711C05-D873-4E93-976E-D708C86EA763}" destId="{A02BEB8E-E470-42A9-92E0-27C94F2157EF}" srcOrd="0" destOrd="0" presId="urn:microsoft.com/office/officeart/2005/8/layout/hierarchy3"/>
    <dgm:cxn modelId="{0204D5E7-01C2-4408-BA9C-B94F8D89567C}" type="presOf" srcId="{30112696-793F-4513-88D8-2E52E19E1120}" destId="{C1C1DA4B-D9C4-4EF0-A2C3-D07567FA161F}" srcOrd="0" destOrd="0" presId="urn:microsoft.com/office/officeart/2005/8/layout/hierarchy3"/>
    <dgm:cxn modelId="{01E39E92-AD86-423F-990B-44B8E4BF139F}" type="presOf" srcId="{4C9B832D-5F08-4D02-B10B-5EC2030B741B}" destId="{693810C9-4276-4035-9D32-2CD9E563F7E5}" srcOrd="1" destOrd="0" presId="urn:microsoft.com/office/officeart/2005/8/layout/hierarchy3"/>
    <dgm:cxn modelId="{F6731D42-0103-4653-87AF-EF4A8842F6AD}" type="presOf" srcId="{670CA4CD-0449-4197-BC40-BB0776F90061}" destId="{2D578617-7653-404D-9E80-3B8E2E79D2FC}" srcOrd="0" destOrd="0" presId="urn:microsoft.com/office/officeart/2005/8/layout/hierarchy3"/>
    <dgm:cxn modelId="{875ABAE8-7DE7-4093-AD2F-26FD35363CC8}" srcId="{670CA4CD-0449-4197-BC40-BB0776F90061}" destId="{165825D4-5650-4374-BCA6-B0CBD0BA84A4}" srcOrd="1" destOrd="0" parTransId="{1C447FD4-B67E-4D3D-93A9-6955511B5FB7}" sibTransId="{87563058-2FE7-47F5-BA84-19891C2CE5ED}"/>
    <dgm:cxn modelId="{AA8544C9-84AB-42EC-A18C-F414B8FB9C1B}" type="presOf" srcId="{7F5785A6-C520-48C7-A59C-530DFFF7D608}" destId="{0CE54C99-2FC5-43A4-B537-C1A40A47B204}" srcOrd="0" destOrd="0" presId="urn:microsoft.com/office/officeart/2005/8/layout/hierarchy3"/>
    <dgm:cxn modelId="{574446B6-9E1D-4FC2-9054-314B969C5DCE}" type="presOf" srcId="{1C447FD4-B67E-4D3D-93A9-6955511B5FB7}" destId="{D732B2CC-A624-4D9B-975D-3193D4ED0D0F}" srcOrd="0" destOrd="0" presId="urn:microsoft.com/office/officeart/2005/8/layout/hierarchy3"/>
    <dgm:cxn modelId="{894E669B-13B3-47D5-93D9-0ABFE0F35DFC}" type="presOf" srcId="{670CA4CD-0449-4197-BC40-BB0776F90061}" destId="{0F42EE4D-C3A9-4FD4-9AD7-29B499F947B8}" srcOrd="1" destOrd="0" presId="urn:microsoft.com/office/officeart/2005/8/layout/hierarchy3"/>
    <dgm:cxn modelId="{F9F9AEE0-A6E7-40AE-865A-8846E858D68F}" srcId="{670CA4CD-0449-4197-BC40-BB0776F90061}" destId="{2D865111-48DA-4DB5-84CD-B56D1F866201}" srcOrd="0" destOrd="0" parTransId="{7F5785A6-C520-48C7-A59C-530DFFF7D608}" sibTransId="{D3B6A7F3-D5DC-4B0F-973C-D61E2BF47EC2}"/>
    <dgm:cxn modelId="{F857CAD6-2ECE-4ACB-A79D-915006EAA2A8}" srcId="{4C9B832D-5F08-4D02-B10B-5EC2030B741B}" destId="{30112696-793F-4513-88D8-2E52E19E1120}" srcOrd="1" destOrd="0" parTransId="{4C9B2826-4631-4BEA-B25C-41FF07DBCC6E}" sibTransId="{1490DA9C-8B4D-47AC-9D45-DCA9B9153B25}"/>
    <dgm:cxn modelId="{BF7444B6-781F-49DF-9B90-0F3F7BCCDBC8}" type="presOf" srcId="{8561182B-16B1-42F6-B9F8-01859E66E270}" destId="{0FD04536-24F7-4740-8ED6-AC940F1BE1A6}" srcOrd="0" destOrd="0" presId="urn:microsoft.com/office/officeart/2005/8/layout/hierarchy3"/>
    <dgm:cxn modelId="{C15D5210-FAF1-4E14-83B1-45898760D0F0}" srcId="{56711C05-D873-4E93-976E-D708C86EA763}" destId="{4C9B832D-5F08-4D02-B10B-5EC2030B741B}" srcOrd="1" destOrd="0" parTransId="{354D57A9-2FDF-4E8E-AA8E-F8D0E80816E6}" sibTransId="{E1BA9059-69DD-4230-B853-9F2CE6F70482}"/>
    <dgm:cxn modelId="{F04CFB61-D9AA-4838-8250-0BAD22380490}" srcId="{4C9B832D-5F08-4D02-B10B-5EC2030B741B}" destId="{8561182B-16B1-42F6-B9F8-01859E66E270}" srcOrd="0" destOrd="0" parTransId="{8E84B4CA-1BFD-4CF2-8066-9150366AAD9A}" sibTransId="{59CC04C0-717E-4C20-8C9E-0414832D6BDB}"/>
    <dgm:cxn modelId="{65178B5B-192C-4234-A1A4-B3FC5EFAE6E6}" type="presOf" srcId="{165825D4-5650-4374-BCA6-B0CBD0BA84A4}" destId="{5A73871C-2DE8-4AB8-8CCC-4898DA78EB83}" srcOrd="0" destOrd="0" presId="urn:microsoft.com/office/officeart/2005/8/layout/hierarchy3"/>
    <dgm:cxn modelId="{B90F147E-7F3B-402A-B6AF-267941B73669}" type="presOf" srcId="{4C9B2826-4631-4BEA-B25C-41FF07DBCC6E}" destId="{0C4C928F-BE47-4E1F-989F-EE8113B175DA}" srcOrd="0" destOrd="0" presId="urn:microsoft.com/office/officeart/2005/8/layout/hierarchy3"/>
    <dgm:cxn modelId="{3F63AF8B-EF84-4F03-95EF-801E8D2083AD}" type="presParOf" srcId="{A02BEB8E-E470-42A9-92E0-27C94F2157EF}" destId="{11CE56A6-FEC9-4A3D-BBD0-07479854D866}" srcOrd="0" destOrd="0" presId="urn:microsoft.com/office/officeart/2005/8/layout/hierarchy3"/>
    <dgm:cxn modelId="{A3F5CE0A-0474-4638-A0D1-C0B2BFE96159}" type="presParOf" srcId="{11CE56A6-FEC9-4A3D-BBD0-07479854D866}" destId="{31B2C955-2FA0-4F86-B4E5-9BEB362A73D0}" srcOrd="0" destOrd="0" presId="urn:microsoft.com/office/officeart/2005/8/layout/hierarchy3"/>
    <dgm:cxn modelId="{0B89E738-6AEC-4D7F-ABD5-4E875B4D714E}" type="presParOf" srcId="{31B2C955-2FA0-4F86-B4E5-9BEB362A73D0}" destId="{2D578617-7653-404D-9E80-3B8E2E79D2FC}" srcOrd="0" destOrd="0" presId="urn:microsoft.com/office/officeart/2005/8/layout/hierarchy3"/>
    <dgm:cxn modelId="{E2FDBF18-01C8-42DF-98B2-E2BBB102BE68}" type="presParOf" srcId="{31B2C955-2FA0-4F86-B4E5-9BEB362A73D0}" destId="{0F42EE4D-C3A9-4FD4-9AD7-29B499F947B8}" srcOrd="1" destOrd="0" presId="urn:microsoft.com/office/officeart/2005/8/layout/hierarchy3"/>
    <dgm:cxn modelId="{19FE581F-66C2-48BD-ADBE-C05AC629C0F8}" type="presParOf" srcId="{11CE56A6-FEC9-4A3D-BBD0-07479854D866}" destId="{7670A72C-D7EF-4363-B3B6-C6A811E7DE04}" srcOrd="1" destOrd="0" presId="urn:microsoft.com/office/officeart/2005/8/layout/hierarchy3"/>
    <dgm:cxn modelId="{9DB46192-C6A6-4CD5-8182-B2AED08D0A14}" type="presParOf" srcId="{7670A72C-D7EF-4363-B3B6-C6A811E7DE04}" destId="{0CE54C99-2FC5-43A4-B537-C1A40A47B204}" srcOrd="0" destOrd="0" presId="urn:microsoft.com/office/officeart/2005/8/layout/hierarchy3"/>
    <dgm:cxn modelId="{2580ED38-9D3E-48D7-A9A8-7AB29415CD3C}" type="presParOf" srcId="{7670A72C-D7EF-4363-B3B6-C6A811E7DE04}" destId="{56D4DD6C-06EE-48A7-918C-5C60D389DE65}" srcOrd="1" destOrd="0" presId="urn:microsoft.com/office/officeart/2005/8/layout/hierarchy3"/>
    <dgm:cxn modelId="{31CB3A28-1AC9-4E32-94CB-63A857138CBE}" type="presParOf" srcId="{7670A72C-D7EF-4363-B3B6-C6A811E7DE04}" destId="{D732B2CC-A624-4D9B-975D-3193D4ED0D0F}" srcOrd="2" destOrd="0" presId="urn:microsoft.com/office/officeart/2005/8/layout/hierarchy3"/>
    <dgm:cxn modelId="{9C7F74EF-70F5-4D38-94AD-FC5E811EE844}" type="presParOf" srcId="{7670A72C-D7EF-4363-B3B6-C6A811E7DE04}" destId="{5A73871C-2DE8-4AB8-8CCC-4898DA78EB83}" srcOrd="3" destOrd="0" presId="urn:microsoft.com/office/officeart/2005/8/layout/hierarchy3"/>
    <dgm:cxn modelId="{66790A9F-5511-451E-86CA-25F31925B862}" type="presParOf" srcId="{A02BEB8E-E470-42A9-92E0-27C94F2157EF}" destId="{1F712A0D-6B51-4240-9D64-13FDD0AF1959}" srcOrd="1" destOrd="0" presId="urn:microsoft.com/office/officeart/2005/8/layout/hierarchy3"/>
    <dgm:cxn modelId="{D5DB3966-82AC-4469-992B-B859A1EE0D39}" type="presParOf" srcId="{1F712A0D-6B51-4240-9D64-13FDD0AF1959}" destId="{7FA7885A-5DD0-44A8-A0A4-BB9D6ED43369}" srcOrd="0" destOrd="0" presId="urn:microsoft.com/office/officeart/2005/8/layout/hierarchy3"/>
    <dgm:cxn modelId="{46D10CB3-DF5D-49CF-96A0-65DF36B4237A}" type="presParOf" srcId="{7FA7885A-5DD0-44A8-A0A4-BB9D6ED43369}" destId="{9D4D0580-00E5-4B22-8045-C8D92F495681}" srcOrd="0" destOrd="0" presId="urn:microsoft.com/office/officeart/2005/8/layout/hierarchy3"/>
    <dgm:cxn modelId="{0A2DB9E1-E793-4355-AA56-82A5406B4E01}" type="presParOf" srcId="{7FA7885A-5DD0-44A8-A0A4-BB9D6ED43369}" destId="{693810C9-4276-4035-9D32-2CD9E563F7E5}" srcOrd="1" destOrd="0" presId="urn:microsoft.com/office/officeart/2005/8/layout/hierarchy3"/>
    <dgm:cxn modelId="{18D5DF45-C74C-4554-B92A-54F414716881}" type="presParOf" srcId="{1F712A0D-6B51-4240-9D64-13FDD0AF1959}" destId="{5972A92D-34C5-4A5E-89B9-BBE8582B6E6C}" srcOrd="1" destOrd="0" presId="urn:microsoft.com/office/officeart/2005/8/layout/hierarchy3"/>
    <dgm:cxn modelId="{2BD61E71-B0C3-4D71-B23E-CEF83A979FC8}" type="presParOf" srcId="{5972A92D-34C5-4A5E-89B9-BBE8582B6E6C}" destId="{E2DC8F42-12A0-4EDC-8D0D-4A9FDFD82237}" srcOrd="0" destOrd="0" presId="urn:microsoft.com/office/officeart/2005/8/layout/hierarchy3"/>
    <dgm:cxn modelId="{1F5ECF34-B512-4450-91E3-FFF416E4EC29}" type="presParOf" srcId="{5972A92D-34C5-4A5E-89B9-BBE8582B6E6C}" destId="{0FD04536-24F7-4740-8ED6-AC940F1BE1A6}" srcOrd="1" destOrd="0" presId="urn:microsoft.com/office/officeart/2005/8/layout/hierarchy3"/>
    <dgm:cxn modelId="{2358C351-A980-4505-B047-6A2694CE12EE}" type="presParOf" srcId="{5972A92D-34C5-4A5E-89B9-BBE8582B6E6C}" destId="{0C4C928F-BE47-4E1F-989F-EE8113B175DA}" srcOrd="2" destOrd="0" presId="urn:microsoft.com/office/officeart/2005/8/layout/hierarchy3"/>
    <dgm:cxn modelId="{5723AED6-951A-4573-860F-10D1051DCAAD}" type="presParOf" srcId="{5972A92D-34C5-4A5E-89B9-BBE8582B6E6C}" destId="{C1C1DA4B-D9C4-4EF0-A2C3-D07567FA161F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5F71D-A880-4FF4-A56B-7076F96D072F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5ADAE-6E97-434A-A6B3-DCA91A0E0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ADAE-6E97-434A-A6B3-DCA91A0E05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ADAE-6E97-434A-A6B3-DCA91A0E05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ADAE-6E97-434A-A6B3-DCA91A0E05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ADAE-6E97-434A-A6B3-DCA91A0E05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nice\10407068_577060599071204_194071055353509862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1371600"/>
            <a:ext cx="7086600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+mn-cs"/>
              </a:rPr>
              <a:t>স্বাগতম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Lotus computer\Desktop\20161118_20243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9675"/>
            <a:ext cx="9144000" cy="142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520505" y="140676"/>
          <a:ext cx="8102990" cy="580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544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5240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28600"/>
            <a:ext cx="91440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রূপরীতি,ভাষা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উপস্থাপনার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থেকে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নাটকের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শ্রেণিবিভাগ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032396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404382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1"/>
            <a:ext cx="86106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শ্রেণিকক্ষে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দলে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বিভক্ত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হয়ে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নাটকটি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মঞ্চস্থ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করবে</a:t>
            </a:r>
            <a:r>
              <a:rPr lang="en-US" sz="3200" b="1" dirty="0" smtClean="0">
                <a:solidFill>
                  <a:srgbClr val="FF0000"/>
                </a:solidFill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</a:rPr>
              <a:t>ফলে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নাটকের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পাঠটি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সহজবোধ্য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হবে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2241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314861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নিম্নলিখিত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প্রশ্নগুলোর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উত্তর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সবাই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লিখে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আনবে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1।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সিরাজউদ্দৌলার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নাটকে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মোট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কয়টি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অঙ্ক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দৃশ্য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আছে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।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2।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হল্যান্ডের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আধিবাসীদের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3।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কোম্পানির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ঘুষ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ডাক্তার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4।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বাংলার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স্বাধীনতা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রক্ষার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নবাব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কাদের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আহ্বান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করেছেন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5।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সিরাজউদ্দৌলা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শ্রেণির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নাটক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6।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ইংরেজরা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আত্মরক্ষার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নামে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কোথায়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গোপনে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অস্ত্র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আমদানি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করেছিল</a:t>
            </a:r>
            <a:r>
              <a:rPr lang="en-US" sz="24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</a:t>
            </a:r>
            <a:endParaRPr lang="en-US" sz="2800" b="1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7।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মির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জাফরের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প্রকৃত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নাম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কী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8।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দওলতের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পূজারি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9।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ঘষেটি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বেগমের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জীবন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যাপন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কেমন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ছিল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  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10।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ট্রাজেডি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নাটক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রসে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আচ্ছাদিত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591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_-_desktop_wall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350"/>
            <a:ext cx="8763000" cy="657225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105400"/>
            <a:ext cx="38862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34400" cy="613410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2743200"/>
            <a:ext cx="5240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776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4">
              <a:avLst>
                <a:gd name="adj1" fmla="val 6250"/>
                <a:gd name="adj2" fmla="val 952"/>
              </a:avLst>
            </a:prstTxWarp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565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6879431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381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পাঠ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5410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নাটক</a:t>
            </a:r>
            <a:r>
              <a:rPr lang="en-US" sz="4000" b="1" dirty="0" smtClean="0">
                <a:solidFill>
                  <a:srgbClr val="FFFF00"/>
                </a:solidFill>
              </a:rPr>
              <a:t> -‘</a:t>
            </a:r>
            <a:r>
              <a:rPr lang="en-US" sz="4000" b="1" dirty="0" err="1" smtClean="0">
                <a:solidFill>
                  <a:srgbClr val="FFFF00"/>
                </a:solidFill>
              </a:rPr>
              <a:t>সিরাজউদ্দৌলা</a:t>
            </a:r>
            <a:r>
              <a:rPr lang="en-US" sz="4000" dirty="0" smtClean="0">
                <a:solidFill>
                  <a:srgbClr val="FFFF00"/>
                </a:solidFill>
              </a:rPr>
              <a:t>’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3800" y="53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400" b="1" dirty="0" smtClean="0"/>
              <a:t>পাঠ-৩/১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u Zafar201403190941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1" y="0"/>
            <a:ext cx="910445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14068" y="-7033"/>
            <a:ext cx="9172136" cy="693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u="sng" dirty="0" err="1" smtClean="0">
                <a:solidFill>
                  <a:schemeClr val="tx2"/>
                </a:solidFill>
                <a:latin typeface="RinkiyMJ" pitchFamily="2" charset="0"/>
              </a:rPr>
              <a:t>লেখক</a:t>
            </a:r>
            <a:r>
              <a:rPr lang="en-US" sz="4400" b="1" u="sng" dirty="0" smtClean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4400" b="1" u="sng" dirty="0" err="1" smtClean="0">
                <a:solidFill>
                  <a:schemeClr val="tx2"/>
                </a:solidFill>
                <a:latin typeface="RinkiyMJ" pitchFamily="2" charset="0"/>
              </a:rPr>
              <a:t>পরিচিতি</a:t>
            </a:r>
            <a:endParaRPr lang="en-US" sz="4400" b="1" u="sng" dirty="0" smtClean="0">
              <a:solidFill>
                <a:schemeClr val="tx2"/>
              </a:solidFill>
              <a:latin typeface="RinkiyMJ" pitchFamily="2" charset="0"/>
            </a:endParaRPr>
          </a:p>
          <a:p>
            <a:pPr>
              <a:lnSpc>
                <a:spcPct val="80000"/>
              </a:lnSpc>
            </a:pPr>
            <a:endParaRPr lang="en-US" b="1" dirty="0" smtClean="0">
              <a:solidFill>
                <a:srgbClr val="07AB45"/>
              </a:solidFill>
              <a:latin typeface="RinkiyMJ" pitchFamily="2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7AB45"/>
                </a:solidFill>
                <a:latin typeface="RinkiyMJ" pitchFamily="2" charset="0"/>
              </a:rPr>
              <a:t>	</a:t>
            </a:r>
            <a:endParaRPr lang="en-US" b="1" dirty="0" smtClean="0">
              <a:solidFill>
                <a:srgbClr val="07AB45"/>
              </a:solidFill>
              <a:latin typeface="Rinki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RinkiyMJ" pitchFamily="2" charset="0"/>
              </a:rPr>
              <a:t>	 </a:t>
            </a:r>
            <a:r>
              <a:rPr lang="en-US" sz="2800" b="1" dirty="0" err="1" smtClean="0">
                <a:solidFill>
                  <a:srgbClr val="C00000"/>
                </a:solidFill>
                <a:latin typeface="RinkiyMJ" pitchFamily="2" charset="0"/>
              </a:rPr>
              <a:t>সিকানদার</a:t>
            </a:r>
            <a:r>
              <a:rPr lang="en-US" sz="2800" b="1" dirty="0" smtClean="0">
                <a:solidFill>
                  <a:srgbClr val="C00000"/>
                </a:solidFill>
                <a:latin typeface="Rinki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RinkiyMJ" pitchFamily="2" charset="0"/>
              </a:rPr>
              <a:t>আবু</a:t>
            </a:r>
            <a:r>
              <a:rPr lang="en-US" sz="2800" b="1" dirty="0" smtClean="0">
                <a:solidFill>
                  <a:srgbClr val="C00000"/>
                </a:solidFill>
                <a:latin typeface="Rinki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RinkiyMJ" pitchFamily="2" charset="0"/>
              </a:rPr>
              <a:t>জাফর</a:t>
            </a:r>
            <a:endParaRPr lang="en-US" sz="2800" b="1" dirty="0" smtClean="0">
              <a:latin typeface="Rinki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জন্মতারিখ</a:t>
            </a:r>
            <a:r>
              <a:rPr lang="en-US" sz="2800" b="1" dirty="0" smtClean="0">
                <a:latin typeface="RinkiyMJ" pitchFamily="2" charset="0"/>
              </a:rPr>
              <a:t> : ১৯১৮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জন্মস্থান</a:t>
            </a:r>
            <a:r>
              <a:rPr lang="en-US" sz="2800" b="1" dirty="0" smtClean="0">
                <a:latin typeface="RinkiyMJ" pitchFamily="2" charset="0"/>
              </a:rPr>
              <a:t>: </a:t>
            </a:r>
            <a:r>
              <a:rPr lang="en-US" sz="2800" b="1" dirty="0" err="1" smtClean="0">
                <a:latin typeface="RinkiyMJ" pitchFamily="2" charset="0"/>
              </a:rPr>
              <a:t>তেঁতুলিয়া</a:t>
            </a:r>
            <a:r>
              <a:rPr lang="en-US" sz="2800" b="1" dirty="0" smtClean="0">
                <a:latin typeface="RinkiyMJ" pitchFamily="2" charset="0"/>
              </a:rPr>
              <a:t>, </a:t>
            </a:r>
            <a:r>
              <a:rPr lang="en-US" sz="2800" b="1" dirty="0" err="1" smtClean="0">
                <a:latin typeface="RinkiyMJ" pitchFamily="2" charset="0"/>
              </a:rPr>
              <a:t>তালা</a:t>
            </a:r>
            <a:r>
              <a:rPr lang="en-US" sz="2800" b="1" dirty="0" smtClean="0">
                <a:latin typeface="RinkiyMJ" pitchFamily="2" charset="0"/>
              </a:rPr>
              <a:t> ,</a:t>
            </a:r>
            <a:r>
              <a:rPr lang="en-US" sz="2800" b="1" dirty="0" err="1" smtClean="0">
                <a:latin typeface="RinkiyMJ" pitchFamily="2" charset="0"/>
              </a:rPr>
              <a:t>সাতক্ষীরা</a:t>
            </a:r>
            <a:r>
              <a:rPr lang="en-US" sz="2800" b="1" dirty="0" smtClean="0">
                <a:latin typeface="RinkiyMJ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শিক্ষা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জীবন</a:t>
            </a:r>
            <a:r>
              <a:rPr lang="en-US" sz="2800" b="1" dirty="0" smtClean="0">
                <a:latin typeface="RinkiyMJ" pitchFamily="2" charset="0"/>
              </a:rPr>
              <a:t>: </a:t>
            </a:r>
            <a:r>
              <a:rPr lang="en-US" sz="2800" b="1" dirty="0" err="1" smtClean="0">
                <a:latin typeface="RinkiyMJ" pitchFamily="2" charset="0"/>
              </a:rPr>
              <a:t>ম্যাট্রিক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তালা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বিডি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ইংরেজি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বিদ্যালয়</a:t>
            </a:r>
            <a:r>
              <a:rPr lang="en-US" sz="2800" b="1" dirty="0" smtClean="0">
                <a:latin typeface="RinkiyMJ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উচ্চ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মাধ্যমিক</a:t>
            </a:r>
            <a:r>
              <a:rPr lang="en-US" sz="2800" b="1" dirty="0" smtClean="0">
                <a:latin typeface="RinkiyMJ" pitchFamily="2" charset="0"/>
              </a:rPr>
              <a:t>: </a:t>
            </a:r>
            <a:r>
              <a:rPr lang="en-US" sz="2800" b="1" dirty="0" err="1" smtClean="0">
                <a:latin typeface="RinkiyMJ" pitchFamily="2" charset="0"/>
              </a:rPr>
              <a:t>কলকাতায়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সুবেন্দ্রনাথ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কলেজ</a:t>
            </a:r>
            <a:r>
              <a:rPr lang="en-US" sz="2800" b="1" dirty="0" smtClean="0">
                <a:latin typeface="RinkiyMJ" pitchFamily="2" charset="0"/>
              </a:rPr>
              <a:t> (</a:t>
            </a:r>
            <a:r>
              <a:rPr lang="en-US" sz="2800" b="1" dirty="0" err="1" smtClean="0">
                <a:latin typeface="RinkiyMJ" pitchFamily="2" charset="0"/>
              </a:rPr>
              <a:t>পূর্বনাম</a:t>
            </a:r>
            <a:r>
              <a:rPr lang="en-US" sz="2800" b="1" dirty="0" smtClean="0">
                <a:latin typeface="RinkiyMJ" pitchFamily="2" charset="0"/>
              </a:rPr>
              <a:t> 	</a:t>
            </a:r>
            <a:r>
              <a:rPr lang="en-US" sz="2800" b="1" dirty="0" err="1" smtClean="0">
                <a:latin typeface="RinkiyMJ" pitchFamily="2" charset="0"/>
              </a:rPr>
              <a:t>রিপন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কলেজ</a:t>
            </a:r>
            <a:r>
              <a:rPr lang="en-US" sz="2800" b="1" dirty="0" smtClean="0">
                <a:latin typeface="RinkiyMJ" pitchFamily="2" charset="0"/>
              </a:rPr>
              <a:t>) </a:t>
            </a:r>
            <a:r>
              <a:rPr lang="en-US" sz="2800" b="1" dirty="0" err="1" smtClean="0">
                <a:latin typeface="RinkiyMJ" pitchFamily="2" charset="0"/>
              </a:rPr>
              <a:t>অধ্যয়ন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করেন</a:t>
            </a:r>
            <a:r>
              <a:rPr lang="en-US" sz="2800" b="1" dirty="0" smtClean="0"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কর্মজীবন</a:t>
            </a:r>
            <a:r>
              <a:rPr lang="en-US" sz="2800" b="1" dirty="0" smtClean="0">
                <a:latin typeface="RinkiyMJ" pitchFamily="2" charset="0"/>
              </a:rPr>
              <a:t> ও </a:t>
            </a:r>
            <a:r>
              <a:rPr lang="en-US" sz="2800" b="1" dirty="0" err="1" smtClean="0">
                <a:latin typeface="RinkiyMJ" pitchFamily="2" charset="0"/>
              </a:rPr>
              <a:t>পেশা</a:t>
            </a:r>
            <a:r>
              <a:rPr lang="en-US" sz="2800" b="1" dirty="0" smtClean="0">
                <a:latin typeface="RinkiyMJ" pitchFamily="2" charset="0"/>
              </a:rPr>
              <a:t>: </a:t>
            </a:r>
            <a:r>
              <a:rPr lang="en-US" sz="2800" b="1" dirty="0" err="1" smtClean="0">
                <a:latin typeface="RinkiyMJ" pitchFamily="2" charset="0"/>
              </a:rPr>
              <a:t>রেডিও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পাকিস্তানের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আর্টিস্ট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হিসেবে</a:t>
            </a:r>
            <a:r>
              <a:rPr lang="en-US" sz="2800" b="1" dirty="0" smtClean="0">
                <a:latin typeface="RinkiyMJ" pitchFamily="2" charset="0"/>
              </a:rPr>
              <a:t> 	1953 </a:t>
            </a:r>
            <a:r>
              <a:rPr lang="en-US" sz="2800" b="1" dirty="0" err="1" smtClean="0">
                <a:latin typeface="RinkiyMJ" pitchFamily="2" charset="0"/>
              </a:rPr>
              <a:t>সাল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পর্যন্ত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দায়িত্ব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পালন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করেন</a:t>
            </a:r>
            <a:r>
              <a:rPr lang="en-US" sz="2800" b="1" dirty="0" smtClean="0">
                <a:latin typeface="RinkiyMJ" pitchFamily="2" charset="0"/>
              </a:rPr>
              <a:t>। 	</a:t>
            </a:r>
            <a:r>
              <a:rPr lang="en-US" sz="2800" b="1" dirty="0" err="1" smtClean="0">
                <a:latin typeface="RinkiyMJ" pitchFamily="2" charset="0"/>
              </a:rPr>
              <a:t>সমকাল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সম্পাদক</a:t>
            </a:r>
            <a:r>
              <a:rPr lang="en-US" sz="2800" b="1" dirty="0" smtClean="0">
                <a:latin typeface="RinkiyMJ" pitchFamily="2" charset="0"/>
              </a:rPr>
              <a:t> 	</a:t>
            </a:r>
            <a:r>
              <a:rPr lang="en-US" sz="2800" b="1" dirty="0" err="1" smtClean="0">
                <a:latin typeface="RinkiyMJ" pitchFamily="2" charset="0"/>
              </a:rPr>
              <a:t>মুক্তিযুদ্ধের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সময়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কলকাতা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থেকে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সম্পাদিক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অভিযান</a:t>
            </a:r>
            <a:r>
              <a:rPr lang="en-US" sz="2800" b="1" dirty="0" smtClean="0">
                <a:latin typeface="RinkiyMJ" pitchFamily="2" charset="0"/>
              </a:rPr>
              <a:t> 	</a:t>
            </a:r>
            <a:r>
              <a:rPr lang="en-US" sz="2800" b="1" dirty="0" err="1" smtClean="0">
                <a:latin typeface="RinkiyMJ" pitchFamily="2" charset="0"/>
              </a:rPr>
              <a:t>পত্রিকা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সম্পাদন</a:t>
            </a:r>
            <a:r>
              <a:rPr lang="en-US" sz="2800" b="1" dirty="0" smtClean="0">
                <a:latin typeface="RinkiyMJ" pitchFamily="2" charset="0"/>
              </a:rPr>
              <a:t> ও </a:t>
            </a:r>
            <a:r>
              <a:rPr lang="en-US" sz="2800" b="1" dirty="0" err="1" smtClean="0">
                <a:latin typeface="RinkiyMJ" pitchFamily="2" charset="0"/>
              </a:rPr>
              <a:t>প্রকাশের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গুরু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দায়িত্ব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পালন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করেন</a:t>
            </a:r>
            <a:r>
              <a:rPr lang="en-US" sz="2800" b="1" dirty="0" smtClean="0">
                <a:latin typeface="RinkiyMJ" pitchFamily="2" charset="0"/>
              </a:rPr>
              <a:t>। 	</a:t>
            </a:r>
            <a:r>
              <a:rPr lang="en-US" sz="2800" b="1" dirty="0" err="1" smtClean="0">
                <a:latin typeface="RinkiyMJ" pitchFamily="2" charset="0"/>
              </a:rPr>
              <a:t>সাহিত্য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কর্ম</a:t>
            </a:r>
            <a:r>
              <a:rPr lang="en-US" sz="2800" b="1" dirty="0" smtClean="0">
                <a:latin typeface="RinkiyMJ" pitchFamily="2" charset="0"/>
              </a:rPr>
              <a:t>: </a:t>
            </a:r>
            <a:r>
              <a:rPr lang="en-US" sz="2800" b="1" dirty="0" err="1" smtClean="0">
                <a:latin typeface="RinkiyMJ" pitchFamily="2" charset="0"/>
              </a:rPr>
              <a:t>আমাদের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সংগ্রাম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চলবেই</a:t>
            </a:r>
            <a:r>
              <a:rPr lang="en-US" sz="2800" b="1" dirty="0" smtClean="0">
                <a:latin typeface="RinkiyMJ" pitchFamily="2" charset="0"/>
              </a:rPr>
              <a:t>, </a:t>
            </a:r>
            <a:r>
              <a:rPr lang="en-US" sz="2800" b="1" dirty="0" err="1" smtClean="0">
                <a:latin typeface="RinkiyMJ" pitchFamily="2" charset="0"/>
              </a:rPr>
              <a:t>বাংলা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ছাড়ো</a:t>
            </a:r>
            <a:r>
              <a:rPr lang="en-US" sz="2800" b="1" dirty="0" smtClean="0"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নাটক</a:t>
            </a:r>
            <a:r>
              <a:rPr lang="en-US" sz="2800" b="1" dirty="0" smtClean="0">
                <a:latin typeface="RinkiyMJ" pitchFamily="2" charset="0"/>
              </a:rPr>
              <a:t>: </a:t>
            </a:r>
            <a:r>
              <a:rPr lang="en-US" sz="2800" b="1" dirty="0" err="1" smtClean="0">
                <a:latin typeface="RinkiyMJ" pitchFamily="2" charset="0"/>
              </a:rPr>
              <a:t>মাকড়সা</a:t>
            </a:r>
            <a:r>
              <a:rPr lang="en-US" sz="2800" b="1" dirty="0" smtClean="0">
                <a:latin typeface="RinkiyMJ" pitchFamily="2" charset="0"/>
              </a:rPr>
              <a:t>(1960), </a:t>
            </a:r>
            <a:r>
              <a:rPr lang="en-US" sz="2800" b="1" dirty="0" err="1" smtClean="0">
                <a:latin typeface="RinkiyMJ" pitchFamily="2" charset="0"/>
              </a:rPr>
              <a:t>শকুন্ত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উপাখ্যান</a:t>
            </a:r>
            <a:r>
              <a:rPr lang="en-US" sz="2800" b="1" dirty="0" smtClean="0">
                <a:latin typeface="RinkiyMJ" pitchFamily="2" charset="0"/>
              </a:rPr>
              <a:t>(1962), 	</a:t>
            </a:r>
            <a:r>
              <a:rPr lang="en-US" sz="2800" b="1" dirty="0" err="1" smtClean="0">
                <a:latin typeface="RinkiyMJ" pitchFamily="2" charset="0"/>
              </a:rPr>
              <a:t>সিরাজউদ্দৌলা</a:t>
            </a:r>
            <a:r>
              <a:rPr lang="en-US" sz="2800" b="1" dirty="0" smtClean="0">
                <a:latin typeface="RinkiyMJ" pitchFamily="2" charset="0"/>
              </a:rPr>
              <a:t>, </a:t>
            </a:r>
            <a:r>
              <a:rPr lang="en-US" sz="2800" b="1" dirty="0" err="1" smtClean="0">
                <a:latin typeface="RinkiyMJ" pitchFamily="2" charset="0"/>
              </a:rPr>
              <a:t>মহাকবি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আলাওল</a:t>
            </a:r>
            <a:r>
              <a:rPr lang="en-US" sz="2800" b="1" dirty="0" smtClean="0">
                <a:latin typeface="RinkiyMJ" pitchFamily="2" charset="0"/>
              </a:rPr>
              <a:t>(1966)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	</a:t>
            </a:r>
            <a:r>
              <a:rPr lang="en-US" sz="2800" b="1" dirty="0" err="1" smtClean="0">
                <a:latin typeface="RinkiyMJ" pitchFamily="2" charset="0"/>
              </a:rPr>
              <a:t>কবিতা</a:t>
            </a:r>
            <a:r>
              <a:rPr lang="en-US" sz="2800" b="1" dirty="0" smtClean="0">
                <a:latin typeface="RinkiyMJ" pitchFamily="2" charset="0"/>
              </a:rPr>
              <a:t> ও </a:t>
            </a:r>
            <a:r>
              <a:rPr lang="en-US" sz="2800" b="1" dirty="0" err="1" smtClean="0">
                <a:latin typeface="RinkiyMJ" pitchFamily="2" charset="0"/>
              </a:rPr>
              <a:t>নাটকের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পাশাপাশি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উপন্যাস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অনুবাদসহ</a:t>
            </a:r>
            <a:r>
              <a:rPr lang="en-US" sz="2800" b="1" dirty="0" smtClean="0">
                <a:latin typeface="RinkiyMJ" pitchFamily="2" charset="0"/>
              </a:rPr>
              <a:t> 	</a:t>
            </a:r>
            <a:r>
              <a:rPr lang="en-US" sz="2800" b="1" dirty="0" err="1" smtClean="0">
                <a:latin typeface="RinkiyMJ" pitchFamily="2" charset="0"/>
              </a:rPr>
              <a:t>বিভিন্ন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সৃষ্টিশীল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কর্মকাণ্ডে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তিনি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সর্বশেষ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কৃতিত্বের</a:t>
            </a:r>
            <a:r>
              <a:rPr lang="en-US" sz="2800" b="1" dirty="0" smtClean="0">
                <a:latin typeface="RinkiyMJ" pitchFamily="2" charset="0"/>
              </a:rPr>
              <a:t> </a:t>
            </a:r>
            <a:r>
              <a:rPr lang="en-US" sz="2800" b="1" dirty="0" err="1" smtClean="0">
                <a:latin typeface="RinkiyMJ" pitchFamily="2" charset="0"/>
              </a:rPr>
              <a:t>স্বাক্ষর</a:t>
            </a:r>
            <a:r>
              <a:rPr lang="en-US" sz="2800" b="1" dirty="0" smtClean="0">
                <a:latin typeface="RinkiyMJ" pitchFamily="2" charset="0"/>
              </a:rPr>
              <a:t> 	</a:t>
            </a:r>
            <a:r>
              <a:rPr lang="en-US" sz="2800" b="1" dirty="0" err="1" smtClean="0">
                <a:latin typeface="RinkiyMJ" pitchFamily="2" charset="0"/>
              </a:rPr>
              <a:t>রেখেছেন</a:t>
            </a:r>
            <a:r>
              <a:rPr lang="en-US" sz="2800" b="1" dirty="0" smtClean="0">
                <a:latin typeface="RinkiyMJ" pitchFamily="2" charset="0"/>
              </a:rPr>
              <a:t>।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RinkiyMJ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ok1954 - Copy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98722" y="2436721"/>
            <a:ext cx="2365556" cy="5257800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8" y="1197201"/>
            <a:ext cx="4578627" cy="2485252"/>
          </a:xfrm>
          <a:prstGeom prst="rect">
            <a:avLst/>
          </a:prstGeom>
        </p:spPr>
      </p:pic>
      <p:pic>
        <p:nvPicPr>
          <p:cNvPr id="13" name="Picture 12" descr="mqdefault -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18" y="1143000"/>
            <a:ext cx="4531882" cy="254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77240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8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1।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ভারতবর্ষে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ইংরেজদের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আগমনের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উদ্দেশ্য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2।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ভারবর্ষে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ইংরেজদের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আগমনের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ষড়যন্ত্র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হঠকারিতা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ও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শোষণনীতি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   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3।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সিরাজউদ্দৌলার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দেশপ্রেম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ও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সদগুণাবলি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4।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মোহনলাল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বদ্রে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আলী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সাফ্রের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দেশপ্রেম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5।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নবাবের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বিরুদ্ধে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ষড়যন্ত্রকারী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বিশ্বাসঘাতকদের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6।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ঘষেটি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বেগমের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ষড়যন্ত্র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ও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মীর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জাফরের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বিশ্বাসঘাতকতা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7।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পলাশির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যুদ্ধের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কারণ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ফলাফল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ও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পরিণতি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8।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পলাশির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যুদ্ধে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নবাবের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পরাজয়ের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কারণ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পরিণতি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9।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বিশ্বাসঘাতকদের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পরিণতি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সম্পর্কে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জানতে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RinkiyMJ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।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0000FF"/>
              </a:solidFill>
              <a:latin typeface="RinkiyMJ" pitchFamily="2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0000FF"/>
              </a:solidFill>
              <a:latin typeface="RinkiyMJ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RinkiyMJ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cks_3235413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00" y="0"/>
            <a:ext cx="4572000" cy="1302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524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আঙ্গিক</a:t>
            </a:r>
            <a:r>
              <a:rPr lang="en-US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গঠণ</a:t>
            </a:r>
            <a:endParaRPr lang="en-US" sz="36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2133600"/>
            <a:ext cx="609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rgbClr val="C00000"/>
                </a:solidFill>
              </a:rPr>
              <a:t>একটি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নাটক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সুচারুভাবে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নির্মাণের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n-US" sz="2800" dirty="0" smtClean="0">
                <a:solidFill>
                  <a:srgbClr val="C00000"/>
                </a:solidFill>
              </a:rPr>
              <a:t>    </a:t>
            </a:r>
            <a:r>
              <a:rPr lang="en-US" sz="2800" dirty="0" err="1" smtClean="0">
                <a:solidFill>
                  <a:srgbClr val="C00000"/>
                </a:solidFill>
              </a:rPr>
              <a:t>জন্য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চারটি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বিষরের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প্রতি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লক্ষ্য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রাখতে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হয়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4196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/>
              <a:t>কাহিনি</a:t>
            </a:r>
            <a:r>
              <a:rPr lang="en-US" sz="2800" dirty="0" smtClean="0"/>
              <a:t> </a:t>
            </a:r>
          </a:p>
          <a:p>
            <a:pPr lvl="0"/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4196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/>
              <a:t>চরিত্র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648200" y="43434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/>
              <a:t>সংলাপ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010400" y="4343400"/>
            <a:ext cx="182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 smtClean="0"/>
              <a:t>পরিবেশ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3886200"/>
            <a:ext cx="7772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914400" y="4038600"/>
            <a:ext cx="204108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048000" y="4038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3962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077200" y="3962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7028" y="453292"/>
          <a:ext cx="7927144" cy="559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419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325</Words>
  <Application>Microsoft Office PowerPoint</Application>
  <PresentationFormat>On-screen Show (4:3)</PresentationFormat>
  <Paragraphs>89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TAPAS</dc:creator>
  <cp:lastModifiedBy>Lotus computer</cp:lastModifiedBy>
  <cp:revision>265</cp:revision>
  <dcterms:created xsi:type="dcterms:W3CDTF">2006-08-16T00:00:00Z</dcterms:created>
  <dcterms:modified xsi:type="dcterms:W3CDTF">2016-12-23T15:27:49Z</dcterms:modified>
</cp:coreProperties>
</file>